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540" r:id="rId19"/>
    <p:sldId id="275" r:id="rId20"/>
    <p:sldId id="268" r:id="rId21"/>
    <p:sldId id="273" r:id="rId22"/>
    <p:sldId id="277" r:id="rId23"/>
    <p:sldId id="280" r:id="rId24"/>
    <p:sldId id="298" r:id="rId25"/>
    <p:sldId id="281" r:id="rId26"/>
    <p:sldId id="282" r:id="rId27"/>
    <p:sldId id="283" r:id="rId28"/>
    <p:sldId id="284" r:id="rId29"/>
    <p:sldId id="290" r:id="rId30"/>
    <p:sldId id="291" r:id="rId31"/>
    <p:sldId id="292" r:id="rId32"/>
    <p:sldId id="293" r:id="rId33"/>
    <p:sldId id="299" r:id="rId34"/>
    <p:sldId id="300" r:id="rId35"/>
    <p:sldId id="301" r:id="rId36"/>
    <p:sldId id="302" r:id="rId37"/>
    <p:sldId id="304" r:id="rId38"/>
    <p:sldId id="305" r:id="rId39"/>
    <p:sldId id="306" r:id="rId40"/>
    <p:sldId id="294" r:id="rId41"/>
    <p:sldId id="295" r:id="rId42"/>
    <p:sldId id="296" r:id="rId43"/>
    <p:sldId id="307" r:id="rId44"/>
    <p:sldId id="297" r:id="rId45"/>
    <p:sldId id="308" r:id="rId46"/>
    <p:sldId id="368" r:id="rId47"/>
    <p:sldId id="369" r:id="rId48"/>
    <p:sldId id="370" r:id="rId49"/>
    <p:sldId id="373" r:id="rId50"/>
    <p:sldId id="376" r:id="rId51"/>
    <p:sldId id="377" r:id="rId52"/>
    <p:sldId id="378" r:id="rId53"/>
    <p:sldId id="385" r:id="rId54"/>
    <p:sldId id="386" r:id="rId55"/>
    <p:sldId id="374" r:id="rId56"/>
    <p:sldId id="379" r:id="rId57"/>
    <p:sldId id="387" r:id="rId58"/>
    <p:sldId id="388" r:id="rId59"/>
    <p:sldId id="380" r:id="rId60"/>
    <p:sldId id="381" r:id="rId61"/>
    <p:sldId id="375" r:id="rId62"/>
    <p:sldId id="382" r:id="rId63"/>
    <p:sldId id="384" r:id="rId64"/>
    <p:sldId id="383" r:id="rId65"/>
    <p:sldId id="389" r:id="rId66"/>
    <p:sldId id="390" r:id="rId67"/>
    <p:sldId id="371" r:id="rId68"/>
    <p:sldId id="372" r:id="rId69"/>
    <p:sldId id="309" r:id="rId70"/>
    <p:sldId id="311" r:id="rId71"/>
    <p:sldId id="313" r:id="rId72"/>
    <p:sldId id="365" r:id="rId73"/>
    <p:sldId id="391" r:id="rId74"/>
    <p:sldId id="392" r:id="rId75"/>
    <p:sldId id="393" r:id="rId76"/>
    <p:sldId id="394" r:id="rId77"/>
    <p:sldId id="395" r:id="rId78"/>
    <p:sldId id="396" r:id="rId79"/>
    <p:sldId id="353" r:id="rId80"/>
    <p:sldId id="354" r:id="rId81"/>
    <p:sldId id="355" r:id="rId82"/>
    <p:sldId id="366" r:id="rId83"/>
    <p:sldId id="325" r:id="rId84"/>
    <p:sldId id="319" r:id="rId85"/>
    <p:sldId id="367" r:id="rId86"/>
    <p:sldId id="327" r:id="rId87"/>
    <p:sldId id="344" r:id="rId88"/>
    <p:sldId id="349" r:id="rId89"/>
    <p:sldId id="356" r:id="rId90"/>
    <p:sldId id="359" r:id="rId91"/>
    <p:sldId id="399" r:id="rId92"/>
    <p:sldId id="401" r:id="rId93"/>
    <p:sldId id="398" r:id="rId94"/>
    <p:sldId id="402" r:id="rId95"/>
    <p:sldId id="397" r:id="rId96"/>
    <p:sldId id="407" r:id="rId97"/>
    <p:sldId id="408" r:id="rId98"/>
    <p:sldId id="409" r:id="rId99"/>
    <p:sldId id="410" r:id="rId100"/>
    <p:sldId id="411" r:id="rId101"/>
    <p:sldId id="412" r:id="rId102"/>
    <p:sldId id="413" r:id="rId103"/>
    <p:sldId id="414" r:id="rId104"/>
    <p:sldId id="403" r:id="rId105"/>
    <p:sldId id="405" r:id="rId106"/>
    <p:sldId id="406" r:id="rId107"/>
    <p:sldId id="415" r:id="rId108"/>
    <p:sldId id="416" r:id="rId109"/>
    <p:sldId id="418" r:id="rId110"/>
    <p:sldId id="417" r:id="rId111"/>
    <p:sldId id="421" r:id="rId112"/>
    <p:sldId id="422" r:id="rId113"/>
    <p:sldId id="419" r:id="rId114"/>
    <p:sldId id="420" r:id="rId115"/>
    <p:sldId id="425" r:id="rId116"/>
    <p:sldId id="427" r:id="rId117"/>
    <p:sldId id="423" r:id="rId118"/>
    <p:sldId id="424" r:id="rId119"/>
    <p:sldId id="426" r:id="rId120"/>
    <p:sldId id="429" r:id="rId121"/>
    <p:sldId id="428" r:id="rId122"/>
    <p:sldId id="439" r:id="rId123"/>
    <p:sldId id="430" r:id="rId124"/>
    <p:sldId id="436" r:id="rId125"/>
    <p:sldId id="437" r:id="rId126"/>
    <p:sldId id="440" r:id="rId127"/>
    <p:sldId id="462" r:id="rId128"/>
    <p:sldId id="463" r:id="rId129"/>
    <p:sldId id="464" r:id="rId130"/>
    <p:sldId id="443" r:id="rId131"/>
    <p:sldId id="465" r:id="rId132"/>
    <p:sldId id="466" r:id="rId133"/>
    <p:sldId id="467" r:id="rId134"/>
    <p:sldId id="468" r:id="rId135"/>
    <p:sldId id="469" r:id="rId136"/>
    <p:sldId id="470" r:id="rId137"/>
    <p:sldId id="471" r:id="rId138"/>
    <p:sldId id="472" r:id="rId139"/>
    <p:sldId id="455" r:id="rId140"/>
    <p:sldId id="460" r:id="rId141"/>
    <p:sldId id="461" r:id="rId142"/>
    <p:sldId id="473" r:id="rId143"/>
    <p:sldId id="475" r:id="rId144"/>
    <p:sldId id="474" r:id="rId145"/>
    <p:sldId id="476" r:id="rId146"/>
    <p:sldId id="477" r:id="rId147"/>
    <p:sldId id="478" r:id="rId148"/>
    <p:sldId id="479" r:id="rId149"/>
    <p:sldId id="480" r:id="rId150"/>
    <p:sldId id="481" r:id="rId151"/>
    <p:sldId id="483" r:id="rId152"/>
    <p:sldId id="484" r:id="rId153"/>
    <p:sldId id="485" r:id="rId154"/>
    <p:sldId id="486" r:id="rId155"/>
    <p:sldId id="491" r:id="rId156"/>
    <p:sldId id="492" r:id="rId157"/>
    <p:sldId id="494" r:id="rId158"/>
    <p:sldId id="498" r:id="rId159"/>
    <p:sldId id="499" r:id="rId160"/>
    <p:sldId id="500" r:id="rId161"/>
    <p:sldId id="495" r:id="rId162"/>
    <p:sldId id="501" r:id="rId163"/>
    <p:sldId id="496" r:id="rId164"/>
    <p:sldId id="497" r:id="rId165"/>
    <p:sldId id="502" r:id="rId166"/>
    <p:sldId id="431" r:id="rId167"/>
    <p:sldId id="434" r:id="rId168"/>
    <p:sldId id="489" r:id="rId169"/>
    <p:sldId id="435" r:id="rId170"/>
    <p:sldId id="441" r:id="rId171"/>
    <p:sldId id="442" r:id="rId172"/>
    <p:sldId id="444" r:id="rId173"/>
    <p:sldId id="445" r:id="rId174"/>
    <p:sldId id="446" r:id="rId175"/>
    <p:sldId id="448" r:id="rId176"/>
    <p:sldId id="449" r:id="rId177"/>
    <p:sldId id="450" r:id="rId178"/>
    <p:sldId id="451" r:id="rId179"/>
    <p:sldId id="452" r:id="rId180"/>
    <p:sldId id="488" r:id="rId181"/>
    <p:sldId id="507" r:id="rId182"/>
    <p:sldId id="456" r:id="rId183"/>
    <p:sldId id="432" r:id="rId184"/>
    <p:sldId id="457" r:id="rId185"/>
    <p:sldId id="487" r:id="rId186"/>
    <p:sldId id="508" r:id="rId187"/>
    <p:sldId id="459" r:id="rId188"/>
    <p:sldId id="503" r:id="rId189"/>
    <p:sldId id="504" r:id="rId190"/>
    <p:sldId id="505" r:id="rId191"/>
    <p:sldId id="506" r:id="rId192"/>
    <p:sldId id="433" r:id="rId193"/>
    <p:sldId id="509" r:id="rId194"/>
    <p:sldId id="510" r:id="rId195"/>
    <p:sldId id="511" r:id="rId196"/>
    <p:sldId id="516" r:id="rId197"/>
    <p:sldId id="532" r:id="rId198"/>
    <p:sldId id="533" r:id="rId199"/>
    <p:sldId id="515" r:id="rId200"/>
    <p:sldId id="531" r:id="rId201"/>
    <p:sldId id="512" r:id="rId202"/>
    <p:sldId id="522" r:id="rId203"/>
    <p:sldId id="513" r:id="rId204"/>
    <p:sldId id="514" r:id="rId205"/>
    <p:sldId id="523" r:id="rId206"/>
    <p:sldId id="517" r:id="rId207"/>
    <p:sldId id="518" r:id="rId208"/>
    <p:sldId id="519" r:id="rId209"/>
    <p:sldId id="520" r:id="rId210"/>
    <p:sldId id="524" r:id="rId211"/>
    <p:sldId id="525" r:id="rId212"/>
    <p:sldId id="526" r:id="rId213"/>
    <p:sldId id="527" r:id="rId214"/>
    <p:sldId id="528" r:id="rId215"/>
    <p:sldId id="529" r:id="rId216"/>
    <p:sldId id="530" r:id="rId217"/>
    <p:sldId id="541" r:id="rId218"/>
    <p:sldId id="535" r:id="rId219"/>
    <p:sldId id="537" r:id="rId220"/>
    <p:sldId id="536" r:id="rId221"/>
    <p:sldId id="539" r:id="rId222"/>
    <p:sldId id="538" r:id="rId223"/>
    <p:sldId id="279"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FECED"/>
    <a:srgbClr val="B2FF00"/>
    <a:srgbClr val="0019FF"/>
    <a:srgbClr val="944585"/>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p:scale>
          <a:sx n="130" d="100"/>
          <a:sy n="130" d="100"/>
        </p:scale>
        <p:origin x="-2030" y="-8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#eType0</c:v>
                </c:pt>
              </c:strCache>
            </c:strRef>
          </c:tx>
          <c:spPr>
            <a:gradFill rotWithShape="1">
              <a:gsLst>
                <a:gs pos="0">
                  <a:schemeClr val="accent6">
                    <a:shade val="47000"/>
                    <a:satMod val="103000"/>
                    <a:lumMod val="102000"/>
                    <a:tint val="94000"/>
                  </a:schemeClr>
                </a:gs>
                <a:gs pos="50000">
                  <a:schemeClr val="accent6">
                    <a:shade val="47000"/>
                    <a:satMod val="110000"/>
                    <a:lumMod val="100000"/>
                    <a:shade val="100000"/>
                  </a:schemeClr>
                </a:gs>
                <a:gs pos="100000">
                  <a:schemeClr val="accent6">
                    <a:shade val="47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Sheet1!$B$2:$B$7</c:f>
              <c:numCache>
                <c:formatCode>General</c:formatCode>
                <c:ptCount val="6"/>
                <c:pt idx="0">
                  <c:v>187</c:v>
                </c:pt>
                <c:pt idx="1">
                  <c:v>258</c:v>
                </c:pt>
                <c:pt idx="2">
                  <c:v>109</c:v>
                </c:pt>
                <c:pt idx="3">
                  <c:v>45</c:v>
                </c:pt>
                <c:pt idx="4">
                  <c:v>17</c:v>
                </c:pt>
                <c:pt idx="5">
                  <c:v>314</c:v>
                </c:pt>
              </c:numCache>
            </c:numRef>
          </c:val>
          <c:extLst>
            <c:ext xmlns:c16="http://schemas.microsoft.com/office/drawing/2014/chart" uri="{C3380CC4-5D6E-409C-BE32-E72D297353CC}">
              <c16:uniqueId val="{00000000-C6AB-47C6-9FE9-F6C7B849DCE0}"/>
            </c:ext>
          </c:extLst>
        </c:ser>
        <c:ser>
          <c:idx val="1"/>
          <c:order val="1"/>
          <c:tx>
            <c:strRef>
              <c:f>Sheet1!$C$1</c:f>
              <c:strCache>
                <c:ptCount val="1"/>
                <c:pt idx="0">
                  <c:v>#eType1</c:v>
                </c:pt>
              </c:strCache>
            </c:strRef>
          </c:tx>
          <c:spPr>
            <a:gradFill rotWithShape="1">
              <a:gsLst>
                <a:gs pos="0">
                  <a:schemeClr val="accent6">
                    <a:shade val="65000"/>
                    <a:satMod val="103000"/>
                    <a:lumMod val="102000"/>
                    <a:tint val="94000"/>
                  </a:schemeClr>
                </a:gs>
                <a:gs pos="50000">
                  <a:schemeClr val="accent6">
                    <a:shade val="65000"/>
                    <a:satMod val="110000"/>
                    <a:lumMod val="100000"/>
                    <a:shade val="100000"/>
                  </a:schemeClr>
                </a:gs>
                <a:gs pos="100000">
                  <a:schemeClr val="accent6">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Sheet1!$C$2:$C$7</c:f>
              <c:numCache>
                <c:formatCode>General</c:formatCode>
                <c:ptCount val="6"/>
                <c:pt idx="0">
                  <c:v>131</c:v>
                </c:pt>
                <c:pt idx="1">
                  <c:v>177</c:v>
                </c:pt>
                <c:pt idx="2">
                  <c:v>51</c:v>
                </c:pt>
                <c:pt idx="3">
                  <c:v>61</c:v>
                </c:pt>
                <c:pt idx="4">
                  <c:v>14</c:v>
                </c:pt>
                <c:pt idx="5">
                  <c:v>249</c:v>
                </c:pt>
              </c:numCache>
            </c:numRef>
          </c:val>
          <c:extLst>
            <c:ext xmlns:c16="http://schemas.microsoft.com/office/drawing/2014/chart" uri="{C3380CC4-5D6E-409C-BE32-E72D297353CC}">
              <c16:uniqueId val="{00000001-C6AB-47C6-9FE9-F6C7B849DCE0}"/>
            </c:ext>
          </c:extLst>
        </c:ser>
        <c:ser>
          <c:idx val="2"/>
          <c:order val="2"/>
          <c:tx>
            <c:strRef>
              <c:f>Sheet1!$D$1</c:f>
              <c:strCache>
                <c:ptCount val="1"/>
                <c:pt idx="0">
                  <c:v>#eType2</c:v>
                </c:pt>
              </c:strCache>
            </c:strRef>
          </c:tx>
          <c:spPr>
            <a:gradFill rotWithShape="1">
              <a:gsLst>
                <a:gs pos="0">
                  <a:schemeClr val="accent6">
                    <a:shade val="82000"/>
                    <a:satMod val="103000"/>
                    <a:lumMod val="102000"/>
                    <a:tint val="94000"/>
                  </a:schemeClr>
                </a:gs>
                <a:gs pos="50000">
                  <a:schemeClr val="accent6">
                    <a:shade val="82000"/>
                    <a:satMod val="110000"/>
                    <a:lumMod val="100000"/>
                    <a:shade val="100000"/>
                  </a:schemeClr>
                </a:gs>
                <a:gs pos="100000">
                  <a:schemeClr val="accent6">
                    <a:shade val="82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Sheet1!$D$2:$D$7</c:f>
              <c:numCache>
                <c:formatCode>General</c:formatCode>
                <c:ptCount val="6"/>
                <c:pt idx="0">
                  <c:v>7</c:v>
                </c:pt>
                <c:pt idx="1">
                  <c:v>7</c:v>
                </c:pt>
                <c:pt idx="2">
                  <c:v>6</c:v>
                </c:pt>
                <c:pt idx="3">
                  <c:v>5</c:v>
                </c:pt>
                <c:pt idx="4">
                  <c:v>11</c:v>
                </c:pt>
                <c:pt idx="5">
                  <c:v>9</c:v>
                </c:pt>
              </c:numCache>
            </c:numRef>
          </c:val>
          <c:extLst>
            <c:ext xmlns:c16="http://schemas.microsoft.com/office/drawing/2014/chart" uri="{C3380CC4-5D6E-409C-BE32-E72D297353CC}">
              <c16:uniqueId val="{00000002-C6AB-47C6-9FE9-F6C7B849DCE0}"/>
            </c:ext>
          </c:extLst>
        </c:ser>
        <c:ser>
          <c:idx val="3"/>
          <c:order val="3"/>
          <c:tx>
            <c:strRef>
              <c:f>Sheet1!$E$1</c:f>
              <c:strCache>
                <c:ptCount val="1"/>
                <c:pt idx="0">
                  <c:v>#eType3</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Sheet1!$E$2:$E$7</c:f>
              <c:numCache>
                <c:formatCode>General</c:formatCode>
                <c:ptCount val="6"/>
                <c:pt idx="0">
                  <c:v>7</c:v>
                </c:pt>
                <c:pt idx="1">
                  <c:v>7</c:v>
                </c:pt>
                <c:pt idx="2">
                  <c:v>6</c:v>
                </c:pt>
                <c:pt idx="3">
                  <c:v>12</c:v>
                </c:pt>
                <c:pt idx="4">
                  <c:v>40</c:v>
                </c:pt>
                <c:pt idx="5">
                  <c:v>9</c:v>
                </c:pt>
              </c:numCache>
            </c:numRef>
          </c:val>
          <c:extLst>
            <c:ext xmlns:c16="http://schemas.microsoft.com/office/drawing/2014/chart" uri="{C3380CC4-5D6E-409C-BE32-E72D297353CC}">
              <c16:uniqueId val="{00000003-C6AB-47C6-9FE9-F6C7B849DCE0}"/>
            </c:ext>
          </c:extLst>
        </c:ser>
        <c:ser>
          <c:idx val="4"/>
          <c:order val="4"/>
          <c:tx>
            <c:strRef>
              <c:f>Sheet1!$F$1</c:f>
              <c:strCache>
                <c:ptCount val="1"/>
                <c:pt idx="0">
                  <c:v>#eType4</c:v>
                </c:pt>
              </c:strCache>
            </c:strRef>
          </c:tx>
          <c:spPr>
            <a:gradFill rotWithShape="1">
              <a:gsLst>
                <a:gs pos="0">
                  <a:schemeClr val="accent6">
                    <a:tint val="83000"/>
                    <a:satMod val="103000"/>
                    <a:lumMod val="102000"/>
                    <a:tint val="94000"/>
                  </a:schemeClr>
                </a:gs>
                <a:gs pos="50000">
                  <a:schemeClr val="accent6">
                    <a:tint val="83000"/>
                    <a:satMod val="110000"/>
                    <a:lumMod val="100000"/>
                    <a:shade val="100000"/>
                  </a:schemeClr>
                </a:gs>
                <a:gs pos="100000">
                  <a:schemeClr val="accent6">
                    <a:tint val="83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Sheet1!$F$2:$F$7</c:f>
              <c:numCache>
                <c:formatCode>General</c:formatCode>
                <c:ptCount val="6"/>
                <c:pt idx="0">
                  <c:v>1</c:v>
                </c:pt>
                <c:pt idx="1">
                  <c:v>4</c:v>
                </c:pt>
                <c:pt idx="2">
                  <c:v>1</c:v>
                </c:pt>
                <c:pt idx="3">
                  <c:v>0</c:v>
                </c:pt>
                <c:pt idx="4">
                  <c:v>0</c:v>
                </c:pt>
                <c:pt idx="5">
                  <c:v>1</c:v>
                </c:pt>
              </c:numCache>
            </c:numRef>
          </c:val>
          <c:extLst>
            <c:ext xmlns:c16="http://schemas.microsoft.com/office/drawing/2014/chart" uri="{C3380CC4-5D6E-409C-BE32-E72D297353CC}">
              <c16:uniqueId val="{00000004-C6AB-47C6-9FE9-F6C7B849DCE0}"/>
            </c:ext>
          </c:extLst>
        </c:ser>
        <c:ser>
          <c:idx val="5"/>
          <c:order val="5"/>
          <c:tx>
            <c:strRef>
              <c:f>Sheet1!$G$1</c:f>
              <c:strCache>
                <c:ptCount val="1"/>
                <c:pt idx="0">
                  <c:v>#eType5</c:v>
                </c:pt>
              </c:strCache>
            </c:strRef>
          </c:tx>
          <c:spPr>
            <a:gradFill rotWithShape="1">
              <a:gsLst>
                <a:gs pos="0">
                  <a:schemeClr val="accent6">
                    <a:tint val="65000"/>
                    <a:satMod val="103000"/>
                    <a:lumMod val="102000"/>
                    <a:tint val="94000"/>
                  </a:schemeClr>
                </a:gs>
                <a:gs pos="50000">
                  <a:schemeClr val="accent6">
                    <a:tint val="65000"/>
                    <a:satMod val="110000"/>
                    <a:lumMod val="100000"/>
                    <a:shade val="100000"/>
                  </a:schemeClr>
                </a:gs>
                <a:gs pos="100000">
                  <a:schemeClr val="accent6">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Sheet1!$G$2:$G$7</c:f>
              <c:numCache>
                <c:formatCode>General</c:formatCode>
                <c:ptCount val="6"/>
                <c:pt idx="0">
                  <c:v>846</c:v>
                </c:pt>
                <c:pt idx="1">
                  <c:v>823</c:v>
                </c:pt>
                <c:pt idx="2">
                  <c:v>519</c:v>
                </c:pt>
                <c:pt idx="3">
                  <c:v>494</c:v>
                </c:pt>
                <c:pt idx="4">
                  <c:v>203</c:v>
                </c:pt>
                <c:pt idx="5">
                  <c:v>691</c:v>
                </c:pt>
              </c:numCache>
            </c:numRef>
          </c:val>
          <c:extLst>
            <c:ext xmlns:c16="http://schemas.microsoft.com/office/drawing/2014/chart" uri="{C3380CC4-5D6E-409C-BE32-E72D297353CC}">
              <c16:uniqueId val="{00000005-C6AB-47C6-9FE9-F6C7B849DCE0}"/>
            </c:ext>
          </c:extLst>
        </c:ser>
        <c:ser>
          <c:idx val="6"/>
          <c:order val="6"/>
          <c:tx>
            <c:strRef>
              <c:f>Sheet1!$H$1</c:f>
              <c:strCache>
                <c:ptCount val="1"/>
                <c:pt idx="0">
                  <c:v>#eType6</c:v>
                </c:pt>
              </c:strCache>
            </c:strRef>
          </c:tx>
          <c:spPr>
            <a:gradFill rotWithShape="1">
              <a:gsLst>
                <a:gs pos="0">
                  <a:schemeClr val="accent6">
                    <a:tint val="48000"/>
                    <a:satMod val="103000"/>
                    <a:lumMod val="102000"/>
                    <a:tint val="94000"/>
                  </a:schemeClr>
                </a:gs>
                <a:gs pos="50000">
                  <a:schemeClr val="accent6">
                    <a:tint val="48000"/>
                    <a:satMod val="110000"/>
                    <a:lumMod val="100000"/>
                    <a:shade val="100000"/>
                  </a:schemeClr>
                </a:gs>
                <a:gs pos="100000">
                  <a:schemeClr val="accent6">
                    <a:tint val="48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Graph 1</c:v>
                </c:pt>
                <c:pt idx="1">
                  <c:v>Graph 2</c:v>
                </c:pt>
                <c:pt idx="2">
                  <c:v>Graph 3</c:v>
                </c:pt>
                <c:pt idx="3">
                  <c:v>Graph 4</c:v>
                </c:pt>
                <c:pt idx="4">
                  <c:v>Graph 5</c:v>
                </c:pt>
                <c:pt idx="5">
                  <c:v>Template</c:v>
                </c:pt>
              </c:strCache>
            </c:strRef>
          </c:cat>
          <c:val>
            <c:numRef>
              <c:f>Sheet1!$H$2:$H$7</c:f>
              <c:numCache>
                <c:formatCode>General</c:formatCode>
                <c:ptCount val="6"/>
                <c:pt idx="0">
                  <c:v>37</c:v>
                </c:pt>
                <c:pt idx="1">
                  <c:v>24</c:v>
                </c:pt>
                <c:pt idx="2">
                  <c:v>37</c:v>
                </c:pt>
                <c:pt idx="3">
                  <c:v>115</c:v>
                </c:pt>
                <c:pt idx="4">
                  <c:v>110</c:v>
                </c:pt>
                <c:pt idx="5">
                  <c:v>52</c:v>
                </c:pt>
              </c:numCache>
            </c:numRef>
          </c:val>
          <c:extLst>
            <c:ext xmlns:c16="http://schemas.microsoft.com/office/drawing/2014/chart" uri="{C3380CC4-5D6E-409C-BE32-E72D297353CC}">
              <c16:uniqueId val="{00000006-C6AB-47C6-9FE9-F6C7B849DCE0}"/>
            </c:ext>
          </c:extLst>
        </c:ser>
        <c:dLbls>
          <c:showLegendKey val="0"/>
          <c:showVal val="1"/>
          <c:showCatName val="0"/>
          <c:showSerName val="0"/>
          <c:showPercent val="0"/>
          <c:showBubbleSize val="0"/>
        </c:dLbls>
        <c:gapWidth val="150"/>
        <c:shape val="box"/>
        <c:axId val="2133743168"/>
        <c:axId val="2133751328"/>
        <c:axId val="89287312"/>
      </c:bar3DChart>
      <c:catAx>
        <c:axId val="21337431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751328"/>
        <c:crosses val="autoZero"/>
        <c:auto val="1"/>
        <c:lblAlgn val="ctr"/>
        <c:lblOffset val="100"/>
        <c:noMultiLvlLbl val="0"/>
      </c:catAx>
      <c:valAx>
        <c:axId val="2133751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743168"/>
        <c:crosses val="autoZero"/>
        <c:crossBetween val="between"/>
      </c:valAx>
      <c:serAx>
        <c:axId val="8928731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751328"/>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7/13/2020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7/13/2020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1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4.png"/><Relationship Id="rId7"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1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64.png"/><Relationship Id="rId7" Type="http://schemas.openxmlformats.org/officeDocument/2006/relationships/image" Target="../media/image160.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22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22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74.png"/><Relationship Id="rId7"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1302151808"/>
              </p:ext>
            </p:extLst>
          </p:nvPr>
        </p:nvGraphicFramePr>
        <p:xfrm>
          <a:off x="379563" y="1777041"/>
          <a:ext cx="11119451" cy="4244196"/>
        </p:xfrm>
        <a:graphic>
          <a:graphicData uri="http://schemas.openxmlformats.org/drawingml/2006/table">
            <a:tbl>
              <a:tblPr firstRow="1" bandRow="1">
                <a:tableStyleId>{7E9639D4-E3E2-4D34-9284-5A2195B3D0D7}</a:tableStyleId>
              </a:tblPr>
              <a:tblGrid>
                <a:gridCol w="1798719">
                  <a:extLst>
                    <a:ext uri="{9D8B030D-6E8A-4147-A177-3AD203B41FA5}">
                      <a16:colId xmlns:a16="http://schemas.microsoft.com/office/drawing/2014/main" val="2280984329"/>
                    </a:ext>
                  </a:extLst>
                </a:gridCol>
                <a:gridCol w="1332290">
                  <a:extLst>
                    <a:ext uri="{9D8B030D-6E8A-4147-A177-3AD203B41FA5}">
                      <a16:colId xmlns:a16="http://schemas.microsoft.com/office/drawing/2014/main" val="2131263198"/>
                    </a:ext>
                  </a:extLst>
                </a:gridCol>
                <a:gridCol w="1141206">
                  <a:extLst>
                    <a:ext uri="{9D8B030D-6E8A-4147-A177-3AD203B41FA5}">
                      <a16:colId xmlns:a16="http://schemas.microsoft.com/office/drawing/2014/main" val="1097013496"/>
                    </a:ext>
                  </a:extLst>
                </a:gridCol>
                <a:gridCol w="1141206">
                  <a:extLst>
                    <a:ext uri="{9D8B030D-6E8A-4147-A177-3AD203B41FA5}">
                      <a16:colId xmlns:a16="http://schemas.microsoft.com/office/drawing/2014/main" val="2987665690"/>
                    </a:ext>
                  </a:extLst>
                </a:gridCol>
                <a:gridCol w="1141206">
                  <a:extLst>
                    <a:ext uri="{9D8B030D-6E8A-4147-A177-3AD203B41FA5}">
                      <a16:colId xmlns:a16="http://schemas.microsoft.com/office/drawing/2014/main" val="2828808762"/>
                    </a:ext>
                  </a:extLst>
                </a:gridCol>
                <a:gridCol w="1141206">
                  <a:extLst>
                    <a:ext uri="{9D8B030D-6E8A-4147-A177-3AD203B41FA5}">
                      <a16:colId xmlns:a16="http://schemas.microsoft.com/office/drawing/2014/main" val="204906864"/>
                    </a:ext>
                  </a:extLst>
                </a:gridCol>
                <a:gridCol w="1141206">
                  <a:extLst>
                    <a:ext uri="{9D8B030D-6E8A-4147-A177-3AD203B41FA5}">
                      <a16:colId xmlns:a16="http://schemas.microsoft.com/office/drawing/2014/main" val="1984915671"/>
                    </a:ext>
                  </a:extLst>
                </a:gridCol>
                <a:gridCol w="1141206">
                  <a:extLst>
                    <a:ext uri="{9D8B030D-6E8A-4147-A177-3AD203B41FA5}">
                      <a16:colId xmlns:a16="http://schemas.microsoft.com/office/drawing/2014/main" val="1162398049"/>
                    </a:ext>
                  </a:extLst>
                </a:gridCol>
                <a:gridCol w="1141206">
                  <a:extLst>
                    <a:ext uri="{9D8B030D-6E8A-4147-A177-3AD203B41FA5}">
                      <a16:colId xmlns:a16="http://schemas.microsoft.com/office/drawing/2014/main" val="3673277767"/>
                    </a:ext>
                  </a:extLst>
                </a:gridCol>
              </a:tblGrid>
              <a:tr h="781513">
                <a:tc>
                  <a:txBody>
                    <a:bodyPr/>
                    <a:lstStyle/>
                    <a:p>
                      <a:pPr algn="ctr"/>
                      <a:r>
                        <a:rPr lang="en-US" sz="1800" dirty="0"/>
                        <a:t>Name</a:t>
                      </a:r>
                    </a:p>
                  </a:txBody>
                  <a:tcPr anchor="ctr"/>
                </a:tc>
                <a:tc>
                  <a:txBody>
                    <a:bodyPr/>
                    <a:lstStyle/>
                    <a:p>
                      <a:pPr algn="ctr"/>
                      <a:r>
                        <a:rPr lang="en-US" sz="1800" dirty="0"/>
                        <a:t>#rows</a:t>
                      </a:r>
                    </a:p>
                  </a:txBody>
                  <a:tcPr anchor="ctr">
                    <a:solidFill>
                      <a:schemeClr val="tx1">
                        <a:lumMod val="95000"/>
                        <a:lumOff val="5000"/>
                      </a:schemeClr>
                    </a:solidFill>
                  </a:tcPr>
                </a:tc>
                <a:tc>
                  <a:txBody>
                    <a:bodyPr/>
                    <a:lstStyle/>
                    <a:p>
                      <a:pPr algn="ctr"/>
                      <a:r>
                        <a:rPr lang="en-US" sz="1800" dirty="0"/>
                        <a:t>#eType0</a:t>
                      </a:r>
                    </a:p>
                  </a:txBody>
                  <a:tcPr anchor="c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#eType6</a:t>
                      </a:r>
                    </a:p>
                  </a:txBody>
                  <a:tcPr anchor="ctr"/>
                </a:tc>
                <a:extLst>
                  <a:ext uri="{0D108BD9-81ED-4DB2-BD59-A6C34878D82A}">
                    <a16:rowId xmlns:a16="http://schemas.microsoft.com/office/drawing/2014/main" val="2045821520"/>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1</a:t>
                      </a:r>
                    </a:p>
                  </a:txBody>
                  <a:tcPr anchor="ctr"/>
                </a:tc>
                <a:tc>
                  <a:txBody>
                    <a:bodyPr/>
                    <a:lstStyle/>
                    <a:p>
                      <a:pPr algn="ctr"/>
                      <a:r>
                        <a:rPr lang="en-US" sz="1800" dirty="0"/>
                        <a:t>1216</a:t>
                      </a:r>
                    </a:p>
                  </a:txBody>
                  <a:tcPr anchor="ctr">
                    <a:solidFill>
                      <a:schemeClr val="accent1">
                        <a:lumMod val="60000"/>
                        <a:lumOff val="40000"/>
                      </a:schemeClr>
                    </a:solidFill>
                  </a:tcPr>
                </a:tc>
                <a:tc>
                  <a:txBody>
                    <a:bodyPr/>
                    <a:lstStyle/>
                    <a:p>
                      <a:pPr algn="ctr"/>
                      <a:r>
                        <a:rPr lang="en-US" sz="1800" dirty="0"/>
                        <a:t>187</a:t>
                      </a:r>
                    </a:p>
                  </a:txBody>
                  <a:tcPr anchor="ctr">
                    <a:solidFill>
                      <a:srgbClr val="FFCCFF"/>
                    </a:solidFill>
                  </a:tcPr>
                </a:tc>
                <a:tc>
                  <a:txBody>
                    <a:bodyPr/>
                    <a:lstStyle/>
                    <a:p>
                      <a:pPr algn="ctr"/>
                      <a:r>
                        <a:rPr lang="en-US" sz="1800" dirty="0"/>
                        <a:t>131</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846</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2723981719"/>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2</a:t>
                      </a:r>
                    </a:p>
                  </a:txBody>
                  <a:tcPr anchor="ctr"/>
                </a:tc>
                <a:tc>
                  <a:txBody>
                    <a:bodyPr/>
                    <a:lstStyle/>
                    <a:p>
                      <a:pPr algn="ctr"/>
                      <a:r>
                        <a:rPr lang="en-US" sz="1800" dirty="0"/>
                        <a:t>1300</a:t>
                      </a:r>
                    </a:p>
                  </a:txBody>
                  <a:tcPr anchor="ctr">
                    <a:solidFill>
                      <a:schemeClr val="accent1">
                        <a:lumMod val="60000"/>
                        <a:lumOff val="40000"/>
                      </a:schemeClr>
                    </a:solidFill>
                  </a:tcPr>
                </a:tc>
                <a:tc>
                  <a:txBody>
                    <a:bodyPr/>
                    <a:lstStyle/>
                    <a:p>
                      <a:pPr algn="ctr"/>
                      <a:r>
                        <a:rPr lang="en-US" sz="1800" dirty="0"/>
                        <a:t>258</a:t>
                      </a:r>
                    </a:p>
                  </a:txBody>
                  <a:tcPr anchor="ctr">
                    <a:solidFill>
                      <a:srgbClr val="FFCCFF"/>
                    </a:solidFill>
                  </a:tcPr>
                </a:tc>
                <a:tc>
                  <a:txBody>
                    <a:bodyPr/>
                    <a:lstStyle/>
                    <a:p>
                      <a:pPr algn="ctr"/>
                      <a:r>
                        <a:rPr lang="en-US" sz="1800" dirty="0"/>
                        <a:t>177</a:t>
                      </a:r>
                    </a:p>
                  </a:txBody>
                  <a:tcPr anchor="ctr">
                    <a:solidFill>
                      <a:schemeClr val="accent2">
                        <a:lumMod val="60000"/>
                        <a:lumOff val="40000"/>
                      </a:schemeClr>
                    </a:solidFill>
                  </a:tcPr>
                </a:tc>
                <a:tc>
                  <a:txBody>
                    <a:bodyPr/>
                    <a:lstStyle/>
                    <a:p>
                      <a:pPr algn="ctr"/>
                      <a:r>
                        <a:rPr lang="en-US" sz="1800" dirty="0"/>
                        <a:t>7</a:t>
                      </a:r>
                    </a:p>
                  </a:txBody>
                  <a:tcPr anchor="ctr">
                    <a:solidFill>
                      <a:schemeClr val="accent4">
                        <a:lumMod val="60000"/>
                        <a:lumOff val="40000"/>
                      </a:schemeClr>
                    </a:solidFill>
                  </a:tcPr>
                </a:tc>
                <a:tc>
                  <a:txBody>
                    <a:bodyPr/>
                    <a:lstStyle/>
                    <a:p>
                      <a:pPr algn="ctr"/>
                      <a:r>
                        <a:rPr lang="en-US" sz="1800" dirty="0"/>
                        <a:t>7</a:t>
                      </a:r>
                    </a:p>
                  </a:txBody>
                  <a:tcPr anchor="ctr">
                    <a:solidFill>
                      <a:schemeClr val="accent6">
                        <a:lumMod val="60000"/>
                        <a:lumOff val="40000"/>
                      </a:schemeClr>
                    </a:solidFill>
                  </a:tcPr>
                </a:tc>
                <a:tc>
                  <a:txBody>
                    <a:bodyPr/>
                    <a:lstStyle/>
                    <a:p>
                      <a:pPr algn="ctr"/>
                      <a:r>
                        <a:rPr lang="en-US" sz="1800" dirty="0"/>
                        <a:t>4</a:t>
                      </a:r>
                    </a:p>
                  </a:txBody>
                  <a:tcPr anchor="ctr">
                    <a:solidFill>
                      <a:srgbClr val="AFECED"/>
                    </a:solidFill>
                  </a:tcPr>
                </a:tc>
                <a:tc>
                  <a:txBody>
                    <a:bodyPr/>
                    <a:lstStyle/>
                    <a:p>
                      <a:pPr algn="ctr"/>
                      <a:r>
                        <a:rPr lang="en-US" sz="1800" dirty="0"/>
                        <a:t>823</a:t>
                      </a:r>
                    </a:p>
                  </a:txBody>
                  <a:tcPr anchor="ctr">
                    <a:solidFill>
                      <a:schemeClr val="accent2"/>
                    </a:solidFill>
                  </a:tcPr>
                </a:tc>
                <a:tc>
                  <a:txBody>
                    <a:bodyPr/>
                    <a:lstStyle/>
                    <a:p>
                      <a:pPr algn="ctr"/>
                      <a:r>
                        <a:rPr lang="en-US" sz="1800" dirty="0"/>
                        <a:t>24</a:t>
                      </a:r>
                    </a:p>
                  </a:txBody>
                  <a:tcPr anchor="ctr">
                    <a:solidFill>
                      <a:schemeClr val="accent6">
                        <a:lumMod val="75000"/>
                      </a:schemeClr>
                    </a:solidFill>
                  </a:tcPr>
                </a:tc>
                <a:extLst>
                  <a:ext uri="{0D108BD9-81ED-4DB2-BD59-A6C34878D82A}">
                    <a16:rowId xmlns:a16="http://schemas.microsoft.com/office/drawing/2014/main" val="3143795977"/>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3</a:t>
                      </a:r>
                    </a:p>
                  </a:txBody>
                  <a:tcPr anchor="ctr"/>
                </a:tc>
                <a:tc>
                  <a:txBody>
                    <a:bodyPr/>
                    <a:lstStyle/>
                    <a:p>
                      <a:pPr algn="ctr"/>
                      <a:r>
                        <a:rPr lang="en-US" sz="1800" dirty="0"/>
                        <a:t>729</a:t>
                      </a:r>
                    </a:p>
                  </a:txBody>
                  <a:tcPr anchor="ctr">
                    <a:solidFill>
                      <a:schemeClr val="accent1">
                        <a:lumMod val="60000"/>
                        <a:lumOff val="40000"/>
                      </a:schemeClr>
                    </a:solidFill>
                  </a:tcPr>
                </a:tc>
                <a:tc>
                  <a:txBody>
                    <a:bodyPr/>
                    <a:lstStyle/>
                    <a:p>
                      <a:pPr algn="ctr"/>
                      <a:r>
                        <a:rPr lang="en-US" sz="1800" dirty="0"/>
                        <a:t>109</a:t>
                      </a:r>
                    </a:p>
                  </a:txBody>
                  <a:tcPr anchor="ctr">
                    <a:solidFill>
                      <a:srgbClr val="FFCCFF"/>
                    </a:solidFill>
                  </a:tcPr>
                </a:tc>
                <a:tc>
                  <a:txBody>
                    <a:bodyPr/>
                    <a:lstStyle/>
                    <a:p>
                      <a:pPr algn="ctr"/>
                      <a:r>
                        <a:rPr lang="en-US" sz="1800" dirty="0"/>
                        <a:t>51</a:t>
                      </a:r>
                    </a:p>
                  </a:txBody>
                  <a:tcPr anchor="ctr">
                    <a:solidFill>
                      <a:schemeClr val="accent2">
                        <a:lumMod val="60000"/>
                        <a:lumOff val="40000"/>
                      </a:schemeClr>
                    </a:solidFill>
                  </a:tcPr>
                </a:tc>
                <a:tc>
                  <a:txBody>
                    <a:bodyPr/>
                    <a:lstStyle/>
                    <a:p>
                      <a:pPr algn="ctr"/>
                      <a:r>
                        <a:rPr lang="en-US" sz="1800" dirty="0"/>
                        <a:t>6</a:t>
                      </a:r>
                    </a:p>
                  </a:txBody>
                  <a:tcPr anchor="ctr">
                    <a:solidFill>
                      <a:schemeClr val="accent4">
                        <a:lumMod val="60000"/>
                        <a:lumOff val="40000"/>
                      </a:schemeClr>
                    </a:solidFill>
                  </a:tcPr>
                </a:tc>
                <a:tc>
                  <a:txBody>
                    <a:bodyPr/>
                    <a:lstStyle/>
                    <a:p>
                      <a:pPr algn="ctr"/>
                      <a:r>
                        <a:rPr lang="en-US" sz="1800" dirty="0"/>
                        <a:t>6</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519</a:t>
                      </a:r>
                    </a:p>
                  </a:txBody>
                  <a:tcPr anchor="ctr">
                    <a:solidFill>
                      <a:schemeClr val="accent2"/>
                    </a:solidFill>
                  </a:tcPr>
                </a:tc>
                <a:tc>
                  <a:txBody>
                    <a:bodyPr/>
                    <a:lstStyle/>
                    <a:p>
                      <a:pPr algn="ctr"/>
                      <a:r>
                        <a:rPr lang="en-US" sz="1800" dirty="0"/>
                        <a:t>37</a:t>
                      </a:r>
                    </a:p>
                  </a:txBody>
                  <a:tcPr anchor="ctr">
                    <a:solidFill>
                      <a:schemeClr val="accent6">
                        <a:lumMod val="75000"/>
                      </a:schemeClr>
                    </a:solidFill>
                  </a:tcPr>
                </a:tc>
                <a:extLst>
                  <a:ext uri="{0D108BD9-81ED-4DB2-BD59-A6C34878D82A}">
                    <a16:rowId xmlns:a16="http://schemas.microsoft.com/office/drawing/2014/main" val="3558029196"/>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4</a:t>
                      </a:r>
                    </a:p>
                  </a:txBody>
                  <a:tcPr anchor="ctr"/>
                </a:tc>
                <a:tc>
                  <a:txBody>
                    <a:bodyPr/>
                    <a:lstStyle/>
                    <a:p>
                      <a:pPr algn="ctr"/>
                      <a:r>
                        <a:rPr lang="en-US" sz="1800" dirty="0"/>
                        <a:t>732</a:t>
                      </a:r>
                    </a:p>
                  </a:txBody>
                  <a:tcPr anchor="ctr">
                    <a:solidFill>
                      <a:schemeClr val="accent1">
                        <a:lumMod val="60000"/>
                        <a:lumOff val="40000"/>
                      </a:schemeClr>
                    </a:solidFill>
                  </a:tcPr>
                </a:tc>
                <a:tc>
                  <a:txBody>
                    <a:bodyPr/>
                    <a:lstStyle/>
                    <a:p>
                      <a:pPr algn="ctr"/>
                      <a:r>
                        <a:rPr lang="en-US" sz="1800" dirty="0"/>
                        <a:t>45</a:t>
                      </a:r>
                    </a:p>
                  </a:txBody>
                  <a:tcPr anchor="ctr">
                    <a:solidFill>
                      <a:srgbClr val="FFCCFF"/>
                    </a:solidFill>
                  </a:tcPr>
                </a:tc>
                <a:tc>
                  <a:txBody>
                    <a:bodyPr/>
                    <a:lstStyle/>
                    <a:p>
                      <a:pPr algn="ctr"/>
                      <a:r>
                        <a:rPr lang="en-US" sz="1800" dirty="0"/>
                        <a:t>61</a:t>
                      </a:r>
                    </a:p>
                  </a:txBody>
                  <a:tcPr anchor="ctr">
                    <a:solidFill>
                      <a:schemeClr val="accent2">
                        <a:lumMod val="60000"/>
                        <a:lumOff val="40000"/>
                      </a:schemeClr>
                    </a:solidFill>
                  </a:tcPr>
                </a:tc>
                <a:tc>
                  <a:txBody>
                    <a:bodyPr/>
                    <a:lstStyle/>
                    <a:p>
                      <a:pPr algn="ctr"/>
                      <a:r>
                        <a:rPr lang="en-US" sz="1800" dirty="0"/>
                        <a:t>5</a:t>
                      </a:r>
                    </a:p>
                  </a:txBody>
                  <a:tcPr anchor="ctr">
                    <a:solidFill>
                      <a:schemeClr val="accent4">
                        <a:lumMod val="60000"/>
                        <a:lumOff val="40000"/>
                      </a:schemeClr>
                    </a:solidFill>
                  </a:tcPr>
                </a:tc>
                <a:tc>
                  <a:txBody>
                    <a:bodyPr/>
                    <a:lstStyle/>
                    <a:p>
                      <a:pPr algn="ctr"/>
                      <a:r>
                        <a:rPr lang="en-US" sz="1800" dirty="0"/>
                        <a:t>12</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494</a:t>
                      </a:r>
                    </a:p>
                  </a:txBody>
                  <a:tcPr anchor="ctr">
                    <a:solidFill>
                      <a:schemeClr val="accent2"/>
                    </a:solidFill>
                  </a:tcPr>
                </a:tc>
                <a:tc>
                  <a:txBody>
                    <a:bodyPr/>
                    <a:lstStyle/>
                    <a:p>
                      <a:pPr algn="ctr"/>
                      <a:r>
                        <a:rPr lang="en-US" sz="1800" dirty="0"/>
                        <a:t>115</a:t>
                      </a:r>
                    </a:p>
                  </a:txBody>
                  <a:tcPr anchor="ctr">
                    <a:solidFill>
                      <a:schemeClr val="accent6">
                        <a:lumMod val="75000"/>
                      </a:schemeClr>
                    </a:solidFill>
                  </a:tcPr>
                </a:tc>
                <a:extLst>
                  <a:ext uri="{0D108BD9-81ED-4DB2-BD59-A6C34878D82A}">
                    <a16:rowId xmlns:a16="http://schemas.microsoft.com/office/drawing/2014/main" val="1557115363"/>
                  </a:ext>
                </a:extLst>
              </a:tr>
              <a:tr h="536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5</a:t>
                      </a:r>
                    </a:p>
                  </a:txBody>
                  <a:tcPr anchor="ctr"/>
                </a:tc>
                <a:tc>
                  <a:txBody>
                    <a:bodyPr/>
                    <a:lstStyle/>
                    <a:p>
                      <a:pPr algn="ctr"/>
                      <a:r>
                        <a:rPr lang="en-US" sz="1800" dirty="0"/>
                        <a:t>395</a:t>
                      </a:r>
                    </a:p>
                  </a:txBody>
                  <a:tcPr anchor="ctr">
                    <a:solidFill>
                      <a:schemeClr val="accent1">
                        <a:lumMod val="60000"/>
                        <a:lumOff val="40000"/>
                      </a:schemeClr>
                    </a:solidFill>
                  </a:tcPr>
                </a:tc>
                <a:tc>
                  <a:txBody>
                    <a:bodyPr/>
                    <a:lstStyle/>
                    <a:p>
                      <a:pPr algn="ctr"/>
                      <a:r>
                        <a:rPr lang="en-US" sz="1800" dirty="0"/>
                        <a:t>17</a:t>
                      </a:r>
                    </a:p>
                  </a:txBody>
                  <a:tcPr anchor="ctr">
                    <a:solidFill>
                      <a:srgbClr val="FFCCFF"/>
                    </a:solidFill>
                  </a:tcPr>
                </a:tc>
                <a:tc>
                  <a:txBody>
                    <a:bodyPr/>
                    <a:lstStyle/>
                    <a:p>
                      <a:pPr algn="ctr"/>
                      <a:r>
                        <a:rPr lang="en-US" sz="1800" dirty="0"/>
                        <a:t>14</a:t>
                      </a:r>
                    </a:p>
                  </a:txBody>
                  <a:tcPr anchor="ctr">
                    <a:solidFill>
                      <a:schemeClr val="accent2">
                        <a:lumMod val="60000"/>
                        <a:lumOff val="40000"/>
                      </a:schemeClr>
                    </a:solidFill>
                  </a:tcPr>
                </a:tc>
                <a:tc>
                  <a:txBody>
                    <a:bodyPr/>
                    <a:lstStyle/>
                    <a:p>
                      <a:pPr algn="ctr"/>
                      <a:r>
                        <a:rPr lang="en-US" sz="1800" dirty="0"/>
                        <a:t>11</a:t>
                      </a:r>
                    </a:p>
                  </a:txBody>
                  <a:tcPr anchor="ctr">
                    <a:solidFill>
                      <a:schemeClr val="accent4">
                        <a:lumMod val="60000"/>
                        <a:lumOff val="40000"/>
                      </a:schemeClr>
                    </a:solidFill>
                  </a:tcPr>
                </a:tc>
                <a:tc>
                  <a:txBody>
                    <a:bodyPr/>
                    <a:lstStyle/>
                    <a:p>
                      <a:pPr algn="ctr"/>
                      <a:r>
                        <a:rPr lang="en-US" sz="1800" dirty="0"/>
                        <a:t>40</a:t>
                      </a:r>
                    </a:p>
                  </a:txBody>
                  <a:tcPr anchor="ctr">
                    <a:solidFill>
                      <a:schemeClr val="accent6">
                        <a:lumMod val="60000"/>
                        <a:lumOff val="40000"/>
                      </a:schemeClr>
                    </a:solidFill>
                  </a:tcPr>
                </a:tc>
                <a:tc>
                  <a:txBody>
                    <a:bodyPr/>
                    <a:lstStyle/>
                    <a:p>
                      <a:pPr algn="ctr"/>
                      <a:r>
                        <a:rPr lang="en-US" sz="1800" dirty="0"/>
                        <a:t>0</a:t>
                      </a:r>
                    </a:p>
                  </a:txBody>
                  <a:tcPr anchor="ctr">
                    <a:solidFill>
                      <a:srgbClr val="AFECED"/>
                    </a:solidFill>
                  </a:tcPr>
                </a:tc>
                <a:tc>
                  <a:txBody>
                    <a:bodyPr/>
                    <a:lstStyle/>
                    <a:p>
                      <a:pPr algn="ctr"/>
                      <a:r>
                        <a:rPr lang="en-US" sz="1800" dirty="0"/>
                        <a:t>203</a:t>
                      </a:r>
                    </a:p>
                  </a:txBody>
                  <a:tcPr anchor="ctr">
                    <a:solidFill>
                      <a:schemeClr val="accent2"/>
                    </a:solidFill>
                  </a:tcPr>
                </a:tc>
                <a:tc>
                  <a:txBody>
                    <a:bodyPr/>
                    <a:lstStyle/>
                    <a:p>
                      <a:pPr algn="ctr"/>
                      <a:r>
                        <a:rPr lang="en-US" sz="1800" dirty="0"/>
                        <a:t>110</a:t>
                      </a:r>
                    </a:p>
                  </a:txBody>
                  <a:tcPr anchor="ctr">
                    <a:solidFill>
                      <a:schemeClr val="accent6">
                        <a:lumMod val="75000"/>
                      </a:schemeClr>
                    </a:solidFill>
                  </a:tcPr>
                </a:tc>
                <a:extLst>
                  <a:ext uri="{0D108BD9-81ED-4DB2-BD59-A6C34878D82A}">
                    <a16:rowId xmlns:a16="http://schemas.microsoft.com/office/drawing/2014/main" val="300418311"/>
                  </a:ext>
                </a:extLst>
              </a:tr>
              <a:tr h="781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Template</a:t>
                      </a:r>
                    </a:p>
                  </a:txBody>
                  <a:tcPr anchor="ctr"/>
                </a:tc>
                <a:tc>
                  <a:txBody>
                    <a:bodyPr/>
                    <a:lstStyle/>
                    <a:p>
                      <a:pPr algn="ctr"/>
                      <a:r>
                        <a:rPr lang="en-US" sz="1800" kern="1200" dirty="0">
                          <a:effectLst/>
                        </a:rPr>
                        <a:t>1325</a:t>
                      </a:r>
                      <a:endParaRPr lang="en-US" sz="1800" dirty="0"/>
                    </a:p>
                  </a:txBody>
                  <a:tcPr anchor="ctr">
                    <a:solidFill>
                      <a:schemeClr val="accent1">
                        <a:lumMod val="60000"/>
                        <a:lumOff val="40000"/>
                      </a:schemeClr>
                    </a:solidFill>
                  </a:tcPr>
                </a:tc>
                <a:tc>
                  <a:txBody>
                    <a:bodyPr/>
                    <a:lstStyle/>
                    <a:p>
                      <a:pPr algn="ctr"/>
                      <a:r>
                        <a:rPr lang="en-US" sz="1800" kern="1200" dirty="0">
                          <a:effectLst/>
                        </a:rPr>
                        <a:t>314</a:t>
                      </a:r>
                      <a:endParaRPr lang="en-US" sz="1800" dirty="0"/>
                    </a:p>
                  </a:txBody>
                  <a:tcPr anchor="ctr">
                    <a:solidFill>
                      <a:srgbClr val="FFCCFF"/>
                    </a:solidFill>
                  </a:tcPr>
                </a:tc>
                <a:tc>
                  <a:txBody>
                    <a:bodyPr/>
                    <a:lstStyle/>
                    <a:p>
                      <a:pPr algn="ctr"/>
                      <a:r>
                        <a:rPr lang="en-US" sz="1800" dirty="0"/>
                        <a:t>249</a:t>
                      </a:r>
                    </a:p>
                  </a:txBody>
                  <a:tcPr anchor="ctr">
                    <a:solidFill>
                      <a:schemeClr val="accent2">
                        <a:lumMod val="60000"/>
                        <a:lumOff val="40000"/>
                      </a:schemeClr>
                    </a:solidFill>
                  </a:tcPr>
                </a:tc>
                <a:tc>
                  <a:txBody>
                    <a:bodyPr/>
                    <a:lstStyle/>
                    <a:p>
                      <a:pPr algn="ctr"/>
                      <a:r>
                        <a:rPr lang="en-US" sz="1800" dirty="0"/>
                        <a:t>9</a:t>
                      </a:r>
                    </a:p>
                  </a:txBody>
                  <a:tcPr anchor="ctr">
                    <a:solidFill>
                      <a:schemeClr val="accent4">
                        <a:lumMod val="60000"/>
                        <a:lumOff val="40000"/>
                      </a:schemeClr>
                    </a:solidFill>
                  </a:tcPr>
                </a:tc>
                <a:tc>
                  <a:txBody>
                    <a:bodyPr/>
                    <a:lstStyle/>
                    <a:p>
                      <a:pPr algn="ctr"/>
                      <a:r>
                        <a:rPr lang="en-US" sz="1800" dirty="0"/>
                        <a:t>9</a:t>
                      </a:r>
                    </a:p>
                  </a:txBody>
                  <a:tcPr anchor="ctr">
                    <a:solidFill>
                      <a:schemeClr val="accent6">
                        <a:lumMod val="60000"/>
                        <a:lumOff val="40000"/>
                      </a:schemeClr>
                    </a:solidFill>
                  </a:tcPr>
                </a:tc>
                <a:tc>
                  <a:txBody>
                    <a:bodyPr/>
                    <a:lstStyle/>
                    <a:p>
                      <a:pPr algn="ctr"/>
                      <a:r>
                        <a:rPr lang="en-US" sz="1800" dirty="0"/>
                        <a:t>1</a:t>
                      </a:r>
                    </a:p>
                  </a:txBody>
                  <a:tcPr anchor="ctr">
                    <a:solidFill>
                      <a:srgbClr val="AFECED"/>
                    </a:solidFill>
                  </a:tcPr>
                </a:tc>
                <a:tc>
                  <a:txBody>
                    <a:bodyPr/>
                    <a:lstStyle/>
                    <a:p>
                      <a:pPr algn="ctr"/>
                      <a:r>
                        <a:rPr lang="en-US" sz="1800" dirty="0"/>
                        <a:t>691</a:t>
                      </a:r>
                    </a:p>
                  </a:txBody>
                  <a:tcPr anchor="ctr">
                    <a:solidFill>
                      <a:schemeClr val="accent2"/>
                    </a:solidFill>
                  </a:tcPr>
                </a:tc>
                <a:tc>
                  <a:txBody>
                    <a:bodyPr/>
                    <a:lstStyle/>
                    <a:p>
                      <a:pPr algn="ctr"/>
                      <a:r>
                        <a:rPr lang="en-US" sz="1800" dirty="0"/>
                        <a:t>52</a:t>
                      </a:r>
                    </a:p>
                  </a:txBody>
                  <a:tcPr anchor="ctr">
                    <a:solidFill>
                      <a:schemeClr val="accent6">
                        <a:lumMod val="75000"/>
                      </a:schemeClr>
                    </a:solidFill>
                  </a:tcPr>
                </a:tc>
                <a:extLst>
                  <a:ext uri="{0D108BD9-81ED-4DB2-BD59-A6C34878D82A}">
                    <a16:rowId xmlns:a16="http://schemas.microsoft.com/office/drawing/2014/main" val="915394205"/>
                  </a:ext>
                </a:extLst>
              </a:tr>
            </a:tbl>
          </a:graphicData>
        </a:graphic>
      </p:graphicFrame>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24118924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414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Progress till now</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normAutofit fontScale="70000" lnSpcReduction="20000"/>
          </a:bodyPr>
          <a:lstStyle/>
          <a:p>
            <a:r>
              <a:rPr lang="en-US" dirty="0"/>
              <a:t>3 seeds from Procurement channel were extracted: 6 out of all networks created looked like potential hacker groups</a:t>
            </a:r>
          </a:p>
          <a:p>
            <a:r>
              <a:rPr lang="en-US" dirty="0"/>
              <a:t>The travel history of these 6 networks were found: 3 lists created</a:t>
            </a:r>
          </a:p>
          <a:p>
            <a:r>
              <a:rPr lang="en-US" dirty="0"/>
              <a:t>With Tableau, clusters from Travel Channel of the Big Data were extracted for each Target Location</a:t>
            </a:r>
          </a:p>
          <a:p>
            <a:r>
              <a:rPr lang="en-US" dirty="0"/>
              <a:t>Comparison was made between the Tableau travel clusters and the three lists made from the 6 networks (for the Procurement Channel seeds)</a:t>
            </a:r>
          </a:p>
          <a:p>
            <a:r>
              <a:rPr lang="en-US" dirty="0"/>
              <a:t>3 nodes were common between the two out of which 2 nodes resembled the Template patterns</a:t>
            </a:r>
          </a:p>
          <a:p>
            <a:r>
              <a:rPr lang="en-US" dirty="0"/>
              <a:t>4 networks created with these 2 nodes: 2 extended and 2 reduced with a set of conditions. </a:t>
            </a:r>
          </a:p>
          <a:p>
            <a:r>
              <a:rPr lang="en-US" dirty="0"/>
              <a:t>Wasserstein distances calculated for all the networks: out of 4, 1 network looks promising</a:t>
            </a:r>
          </a:p>
          <a:p>
            <a:r>
              <a:rPr lang="en-US" dirty="0"/>
              <a:t>Need to do: Revise the communication channel for these networks to make it more similar to the Template.</a:t>
            </a:r>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7DB6B9-0B04-41DC-8E11-BD855F85138F}"/>
              </a:ext>
            </a:extLst>
          </p:cNvPr>
          <p:cNvGrpSpPr/>
          <p:nvPr/>
        </p:nvGrpSpPr>
        <p:grpSpPr>
          <a:xfrm>
            <a:off x="2426222" y="964340"/>
            <a:ext cx="7256494" cy="5147657"/>
            <a:chOff x="2426222" y="964340"/>
            <a:chExt cx="7256494" cy="5147657"/>
          </a:xfrm>
        </p:grpSpPr>
        <p:grpSp>
          <p:nvGrpSpPr>
            <p:cNvPr id="25" name="Group 24">
              <a:extLst>
                <a:ext uri="{FF2B5EF4-FFF2-40B4-BE49-F238E27FC236}">
                  <a16:creationId xmlns:a16="http://schemas.microsoft.com/office/drawing/2014/main" id="{39C52E2E-5A08-4CE0-A029-F4C85A17A86A}"/>
                </a:ext>
              </a:extLst>
            </p:cNvPr>
            <p:cNvGrpSpPr/>
            <p:nvPr/>
          </p:nvGrpSpPr>
          <p:grpSpPr>
            <a:xfrm>
              <a:off x="2426222" y="982331"/>
              <a:ext cx="1935810" cy="2460066"/>
              <a:chOff x="4988010" y="3651931"/>
              <a:chExt cx="1935810" cy="2460066"/>
            </a:xfrm>
          </p:grpSpPr>
          <p:pic>
            <p:nvPicPr>
              <p:cNvPr id="4" name="Picture 3"/>
              <p:cNvPicPr>
                <a:picLocks noChangeAspect="1"/>
              </p:cNvPicPr>
              <p:nvPr/>
            </p:nvPicPr>
            <p:blipFill>
              <a:blip r:embed="rId2"/>
              <a:stretch>
                <a:fillRect/>
              </a:stretch>
            </p:blipFill>
            <p:spPr>
              <a:xfrm>
                <a:off x="4988010" y="3651931"/>
                <a:ext cx="1935810" cy="1920240"/>
              </a:xfrm>
              <a:prstGeom prst="rect">
                <a:avLst/>
              </a:prstGeom>
            </p:spPr>
          </p:pic>
          <p:sp>
            <p:nvSpPr>
              <p:cNvPr id="7" name="TextBox 6"/>
              <p:cNvSpPr txBox="1"/>
              <p:nvPr/>
            </p:nvSpPr>
            <p:spPr>
              <a:xfrm>
                <a:off x="5408138" y="5742665"/>
                <a:ext cx="1095555" cy="369332"/>
              </a:xfrm>
              <a:prstGeom prst="rect">
                <a:avLst/>
              </a:prstGeom>
              <a:noFill/>
            </p:spPr>
            <p:txBody>
              <a:bodyPr wrap="square" rtlCol="0">
                <a:spAutoFit/>
              </a:bodyPr>
              <a:lstStyle/>
              <a:p>
                <a:r>
                  <a:rPr lang="en-IN" dirty="0"/>
                  <a:t>Template</a:t>
                </a:r>
                <a:endParaRPr lang="en-GB" dirty="0"/>
              </a:p>
            </p:txBody>
          </p:sp>
        </p:grpSp>
        <p:grpSp>
          <p:nvGrpSpPr>
            <p:cNvPr id="23" name="Group 22">
              <a:extLst>
                <a:ext uri="{FF2B5EF4-FFF2-40B4-BE49-F238E27FC236}">
                  <a16:creationId xmlns:a16="http://schemas.microsoft.com/office/drawing/2014/main" id="{1F060EFA-C398-4CFD-A95E-0AFA7E062B78}"/>
                </a:ext>
              </a:extLst>
            </p:cNvPr>
            <p:cNvGrpSpPr/>
            <p:nvPr/>
          </p:nvGrpSpPr>
          <p:grpSpPr>
            <a:xfrm>
              <a:off x="4982240" y="964340"/>
              <a:ext cx="2197661" cy="2478057"/>
              <a:chOff x="1884660" y="943209"/>
              <a:chExt cx="2197661" cy="2478057"/>
            </a:xfrm>
          </p:grpSpPr>
          <p:pic>
            <p:nvPicPr>
              <p:cNvPr id="5" name="Picture 4"/>
              <p:cNvPicPr>
                <a:picLocks noChangeAspect="1"/>
              </p:cNvPicPr>
              <p:nvPr/>
            </p:nvPicPr>
            <p:blipFill>
              <a:blip r:embed="rId3"/>
              <a:stretch>
                <a:fillRect/>
              </a:stretch>
            </p:blipFill>
            <p:spPr>
              <a:xfrm>
                <a:off x="1884660" y="943209"/>
                <a:ext cx="2197661" cy="1924293"/>
              </a:xfrm>
              <a:prstGeom prst="rect">
                <a:avLst/>
              </a:prstGeom>
            </p:spPr>
          </p:pic>
          <p:sp>
            <p:nvSpPr>
              <p:cNvPr id="8" name="TextBox 7"/>
              <p:cNvSpPr txBox="1"/>
              <p:nvPr/>
            </p:nvSpPr>
            <p:spPr>
              <a:xfrm>
                <a:off x="2340513" y="3051934"/>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130715EC-3BA6-471F-94D3-D77C23E4767D}"/>
                </a:ext>
              </a:extLst>
            </p:cNvPr>
            <p:cNvGrpSpPr/>
            <p:nvPr/>
          </p:nvGrpSpPr>
          <p:grpSpPr>
            <a:xfrm>
              <a:off x="7753332" y="970058"/>
              <a:ext cx="1929384" cy="2472339"/>
              <a:chOff x="5028066" y="948927"/>
              <a:chExt cx="1929384" cy="2472339"/>
            </a:xfrm>
          </p:grpSpPr>
          <p:pic>
            <p:nvPicPr>
              <p:cNvPr id="6" name="Picture 5"/>
              <p:cNvPicPr>
                <a:picLocks noChangeAspect="1"/>
              </p:cNvPicPr>
              <p:nvPr/>
            </p:nvPicPr>
            <p:blipFill>
              <a:blip r:embed="rId4"/>
              <a:stretch>
                <a:fillRect/>
              </a:stretch>
            </p:blipFill>
            <p:spPr>
              <a:xfrm>
                <a:off x="5028066" y="948927"/>
                <a:ext cx="1929384" cy="1918575"/>
              </a:xfrm>
              <a:prstGeom prst="rect">
                <a:avLst/>
              </a:prstGeom>
            </p:spPr>
          </p:pic>
          <p:sp>
            <p:nvSpPr>
              <p:cNvPr id="17" name="TextBox 16">
                <a:extLst>
                  <a:ext uri="{FF2B5EF4-FFF2-40B4-BE49-F238E27FC236}">
                    <a16:creationId xmlns:a16="http://schemas.microsoft.com/office/drawing/2014/main" id="{582CD441-C630-45F9-9F61-5E22E9F71530}"/>
                  </a:ext>
                </a:extLst>
              </p:cNvPr>
              <p:cNvSpPr txBox="1"/>
              <p:nvPr/>
            </p:nvSpPr>
            <p:spPr>
              <a:xfrm>
                <a:off x="5349781" y="3051934"/>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0D1B6C1B-2047-481C-B40F-46C9DA661764}"/>
                </a:ext>
              </a:extLst>
            </p:cNvPr>
            <p:cNvGrpSpPr/>
            <p:nvPr/>
          </p:nvGrpSpPr>
          <p:grpSpPr>
            <a:xfrm>
              <a:off x="2426222" y="3613432"/>
              <a:ext cx="1883413" cy="2474004"/>
              <a:chOff x="7781275" y="947262"/>
              <a:chExt cx="1883413" cy="2474004"/>
            </a:xfrm>
          </p:grpSpPr>
          <p:pic>
            <p:nvPicPr>
              <p:cNvPr id="10" name="Picture 9"/>
              <p:cNvPicPr>
                <a:picLocks noChangeAspect="1"/>
              </p:cNvPicPr>
              <p:nvPr/>
            </p:nvPicPr>
            <p:blipFill>
              <a:blip r:embed="rId5"/>
              <a:stretch>
                <a:fillRect/>
              </a:stretch>
            </p:blipFill>
            <p:spPr>
              <a:xfrm>
                <a:off x="7781275" y="947262"/>
                <a:ext cx="1883413" cy="1920240"/>
              </a:xfrm>
              <a:prstGeom prst="rect">
                <a:avLst/>
              </a:prstGeom>
            </p:spPr>
          </p:pic>
          <p:sp>
            <p:nvSpPr>
              <p:cNvPr id="18" name="TextBox 17">
                <a:extLst>
                  <a:ext uri="{FF2B5EF4-FFF2-40B4-BE49-F238E27FC236}">
                    <a16:creationId xmlns:a16="http://schemas.microsoft.com/office/drawing/2014/main" id="{8A7646FE-7F1C-48B2-B96B-B1AE7213DAEC}"/>
                  </a:ext>
                </a:extLst>
              </p:cNvPr>
              <p:cNvSpPr txBox="1"/>
              <p:nvPr/>
            </p:nvSpPr>
            <p:spPr>
              <a:xfrm>
                <a:off x="8104558" y="305193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69B027D5-AB0C-45CC-8B71-002499B3B295}"/>
                </a:ext>
              </a:extLst>
            </p:cNvPr>
            <p:cNvGrpSpPr/>
            <p:nvPr/>
          </p:nvGrpSpPr>
          <p:grpSpPr>
            <a:xfrm>
              <a:off x="7817339" y="3651931"/>
              <a:ext cx="1865377" cy="2460066"/>
              <a:chOff x="7790293" y="3651931"/>
              <a:chExt cx="1865377" cy="2460066"/>
            </a:xfrm>
          </p:grpSpPr>
          <p:pic>
            <p:nvPicPr>
              <p:cNvPr id="15" name="Picture 14"/>
              <p:cNvPicPr>
                <a:picLocks noChangeAspect="1"/>
              </p:cNvPicPr>
              <p:nvPr/>
            </p:nvPicPr>
            <p:blipFill>
              <a:blip r:embed="rId6"/>
              <a:stretch>
                <a:fillRect/>
              </a:stretch>
            </p:blipFill>
            <p:spPr>
              <a:xfrm>
                <a:off x="7790293" y="3651931"/>
                <a:ext cx="1865377" cy="1920240"/>
              </a:xfrm>
              <a:prstGeom prst="rect">
                <a:avLst/>
              </a:prstGeom>
            </p:spPr>
          </p:pic>
          <p:sp>
            <p:nvSpPr>
              <p:cNvPr id="19" name="TextBox 18">
                <a:extLst>
                  <a:ext uri="{FF2B5EF4-FFF2-40B4-BE49-F238E27FC236}">
                    <a16:creationId xmlns:a16="http://schemas.microsoft.com/office/drawing/2014/main" id="{DA2AF2B2-11D8-43CC-AE77-7F9C9114ACE7}"/>
                  </a:ext>
                </a:extLst>
              </p:cNvPr>
              <p:cNvSpPr txBox="1"/>
              <p:nvPr/>
            </p:nvSpPr>
            <p:spPr>
              <a:xfrm>
                <a:off x="8080004" y="574266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785EBC54-7D95-4D3D-B412-989C57AC7113}"/>
                </a:ext>
              </a:extLst>
            </p:cNvPr>
            <p:cNvGrpSpPr/>
            <p:nvPr/>
          </p:nvGrpSpPr>
          <p:grpSpPr>
            <a:xfrm>
              <a:off x="5064943" y="3651931"/>
              <a:ext cx="2032254" cy="2460066"/>
              <a:chOff x="1967363" y="3651931"/>
              <a:chExt cx="2032254" cy="2460066"/>
            </a:xfrm>
          </p:grpSpPr>
          <p:pic>
            <p:nvPicPr>
              <p:cNvPr id="12" name="Picture 11"/>
              <p:cNvPicPr>
                <a:picLocks noChangeAspect="1"/>
              </p:cNvPicPr>
              <p:nvPr/>
            </p:nvPicPr>
            <p:blipFill>
              <a:blip r:embed="rId7"/>
              <a:stretch>
                <a:fillRect/>
              </a:stretch>
            </p:blipFill>
            <p:spPr>
              <a:xfrm>
                <a:off x="1967363" y="3651931"/>
                <a:ext cx="2032254" cy="1920240"/>
              </a:xfrm>
              <a:prstGeom prst="rect">
                <a:avLst/>
              </a:prstGeom>
            </p:spPr>
          </p:pic>
          <p:sp>
            <p:nvSpPr>
              <p:cNvPr id="20" name="TextBox 19">
                <a:extLst>
                  <a:ext uri="{FF2B5EF4-FFF2-40B4-BE49-F238E27FC236}">
                    <a16:creationId xmlns:a16="http://schemas.microsoft.com/office/drawing/2014/main" id="{5E75C045-42D4-4765-AA11-D57B8B67E2F8}"/>
                  </a:ext>
                </a:extLst>
              </p:cNvPr>
              <p:cNvSpPr txBox="1"/>
              <p:nvPr/>
            </p:nvSpPr>
            <p:spPr>
              <a:xfrm>
                <a:off x="2331630" y="574266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sp>
        <p:nvSpPr>
          <p:cNvPr id="22" name="Title 1">
            <a:extLst>
              <a:ext uri="{FF2B5EF4-FFF2-40B4-BE49-F238E27FC236}">
                <a16:creationId xmlns:a16="http://schemas.microsoft.com/office/drawing/2014/main" id="{0FB93010-676E-402D-8367-F040E2D6A0F5}"/>
              </a:ext>
            </a:extLst>
          </p:cNvPr>
          <p:cNvSpPr txBox="1">
            <a:spLocks/>
          </p:cNvSpPr>
          <p:nvPr/>
        </p:nvSpPr>
        <p:spPr>
          <a:xfrm>
            <a:off x="838200" y="365126"/>
            <a:ext cx="1417320" cy="433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Out Degree</a:t>
            </a:r>
          </a:p>
        </p:txBody>
      </p:sp>
      <p:pic>
        <p:nvPicPr>
          <p:cNvPr id="27" name="Picture 26">
            <a:extLst>
              <a:ext uri="{FF2B5EF4-FFF2-40B4-BE49-F238E27FC236}">
                <a16:creationId xmlns:a16="http://schemas.microsoft.com/office/drawing/2014/main" id="{FFE5DF5E-26FF-4C1A-84C0-9B3C5E73B3D8}"/>
              </a:ext>
            </a:extLst>
          </p:cNvPr>
          <p:cNvPicPr>
            <a:picLocks noChangeAspect="1"/>
          </p:cNvPicPr>
          <p:nvPr/>
        </p:nvPicPr>
        <p:blipFill>
          <a:blip r:embed="rId8"/>
          <a:stretch>
            <a:fillRect/>
          </a:stretch>
        </p:blipFill>
        <p:spPr>
          <a:xfrm>
            <a:off x="9682716" y="964340"/>
            <a:ext cx="2178745" cy="1070035"/>
          </a:xfrm>
          <a:prstGeom prst="rect">
            <a:avLst/>
          </a:prstGeom>
        </p:spPr>
      </p:pic>
    </p:spTree>
    <p:extLst>
      <p:ext uri="{BB962C8B-B14F-4D97-AF65-F5344CB8AC3E}">
        <p14:creationId xmlns:p14="http://schemas.microsoft.com/office/powerpoint/2010/main" val="19354335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1743075" cy="454025"/>
          </a:xfrm>
        </p:spPr>
        <p:txBody>
          <a:bodyPr>
            <a:normAutofit/>
          </a:bodyPr>
          <a:lstStyle/>
          <a:p>
            <a:r>
              <a:rPr lang="en-US" sz="2400" dirty="0"/>
              <a:t>Out Degree</a:t>
            </a:r>
          </a:p>
        </p:txBody>
      </p:sp>
      <p:grpSp>
        <p:nvGrpSpPr>
          <p:cNvPr id="26" name="Group 25">
            <a:extLst>
              <a:ext uri="{FF2B5EF4-FFF2-40B4-BE49-F238E27FC236}">
                <a16:creationId xmlns:a16="http://schemas.microsoft.com/office/drawing/2014/main" id="{3CD65C9E-713F-41A4-AB97-C7B5C5C09EBB}"/>
              </a:ext>
            </a:extLst>
          </p:cNvPr>
          <p:cNvGrpSpPr/>
          <p:nvPr/>
        </p:nvGrpSpPr>
        <p:grpSpPr>
          <a:xfrm>
            <a:off x="2685266" y="1228431"/>
            <a:ext cx="6821468" cy="4952854"/>
            <a:chOff x="2581275" y="1514181"/>
            <a:chExt cx="6821468" cy="4952854"/>
          </a:xfrm>
        </p:grpSpPr>
        <p:grpSp>
          <p:nvGrpSpPr>
            <p:cNvPr id="22" name="Group 21">
              <a:extLst>
                <a:ext uri="{FF2B5EF4-FFF2-40B4-BE49-F238E27FC236}">
                  <a16:creationId xmlns:a16="http://schemas.microsoft.com/office/drawing/2014/main" id="{AFAA6D57-0F38-4FCE-B42C-E1065AF96FF5}"/>
                </a:ext>
              </a:extLst>
            </p:cNvPr>
            <p:cNvGrpSpPr/>
            <p:nvPr/>
          </p:nvGrpSpPr>
          <p:grpSpPr>
            <a:xfrm>
              <a:off x="2581275" y="1514181"/>
              <a:ext cx="1945028" cy="2358089"/>
              <a:chOff x="2581275" y="1514181"/>
              <a:chExt cx="1945028" cy="2358089"/>
            </a:xfrm>
          </p:grpSpPr>
          <p:pic>
            <p:nvPicPr>
              <p:cNvPr id="4" name="Picture 3"/>
              <p:cNvPicPr>
                <a:picLocks noChangeAspect="1"/>
              </p:cNvPicPr>
              <p:nvPr/>
            </p:nvPicPr>
            <p:blipFill>
              <a:blip r:embed="rId2"/>
              <a:stretch>
                <a:fillRect/>
              </a:stretch>
            </p:blipFill>
            <p:spPr>
              <a:xfrm>
                <a:off x="2581275" y="1514181"/>
                <a:ext cx="1945028" cy="1929384"/>
              </a:xfrm>
              <a:prstGeom prst="rect">
                <a:avLst/>
              </a:prstGeom>
            </p:spPr>
          </p:pic>
          <p:sp>
            <p:nvSpPr>
              <p:cNvPr id="7" name="TextBox 6"/>
              <p:cNvSpPr txBox="1"/>
              <p:nvPr/>
            </p:nvSpPr>
            <p:spPr>
              <a:xfrm>
                <a:off x="3006012" y="3502938"/>
                <a:ext cx="1095555" cy="369332"/>
              </a:xfrm>
              <a:prstGeom prst="rect">
                <a:avLst/>
              </a:prstGeom>
              <a:noFill/>
            </p:spPr>
            <p:txBody>
              <a:bodyPr wrap="square" rtlCol="0">
                <a:spAutoFit/>
              </a:bodyPr>
              <a:lstStyle/>
              <a:p>
                <a:r>
                  <a:rPr lang="en-IN" dirty="0"/>
                  <a:t>Template</a:t>
                </a:r>
                <a:endParaRPr lang="en-GB" dirty="0"/>
              </a:p>
            </p:txBody>
          </p:sp>
        </p:grpSp>
        <p:grpSp>
          <p:nvGrpSpPr>
            <p:cNvPr id="20" name="Group 19">
              <a:extLst>
                <a:ext uri="{FF2B5EF4-FFF2-40B4-BE49-F238E27FC236}">
                  <a16:creationId xmlns:a16="http://schemas.microsoft.com/office/drawing/2014/main" id="{C65772E9-6F37-4192-8872-1D20D071FAB0}"/>
                </a:ext>
              </a:extLst>
            </p:cNvPr>
            <p:cNvGrpSpPr/>
            <p:nvPr/>
          </p:nvGrpSpPr>
          <p:grpSpPr>
            <a:xfrm>
              <a:off x="7477125" y="1514181"/>
              <a:ext cx="1899548" cy="2358089"/>
              <a:chOff x="7477125" y="1514181"/>
              <a:chExt cx="1899548" cy="2358089"/>
            </a:xfrm>
          </p:grpSpPr>
          <p:sp>
            <p:nvSpPr>
              <p:cNvPr id="8" name="TextBox 7"/>
              <p:cNvSpPr txBox="1"/>
              <p:nvPr/>
            </p:nvSpPr>
            <p:spPr>
              <a:xfrm>
                <a:off x="7794867" y="350293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477125" y="1514181"/>
                <a:ext cx="1899548" cy="1929384"/>
              </a:xfrm>
              <a:prstGeom prst="rect">
                <a:avLst/>
              </a:prstGeom>
            </p:spPr>
          </p:pic>
        </p:grpSp>
        <p:grpSp>
          <p:nvGrpSpPr>
            <p:cNvPr id="25" name="Group 24">
              <a:extLst>
                <a:ext uri="{FF2B5EF4-FFF2-40B4-BE49-F238E27FC236}">
                  <a16:creationId xmlns:a16="http://schemas.microsoft.com/office/drawing/2014/main" id="{16C61883-95FC-4138-9757-03F71F2DEFC6}"/>
                </a:ext>
              </a:extLst>
            </p:cNvPr>
            <p:cNvGrpSpPr/>
            <p:nvPr/>
          </p:nvGrpSpPr>
          <p:grpSpPr>
            <a:xfrm>
              <a:off x="2581275" y="4012529"/>
              <a:ext cx="1854213" cy="2454506"/>
              <a:chOff x="2581275" y="4012529"/>
              <a:chExt cx="1854213" cy="2454506"/>
            </a:xfrm>
          </p:grpSpPr>
          <p:sp>
            <p:nvSpPr>
              <p:cNvPr id="11" name="TextBox 10"/>
              <p:cNvSpPr txBox="1"/>
              <p:nvPr/>
            </p:nvSpPr>
            <p:spPr>
              <a:xfrm>
                <a:off x="2847368" y="6097703"/>
                <a:ext cx="1322026" cy="369332"/>
              </a:xfrm>
              <a:prstGeom prst="rect">
                <a:avLst/>
              </a:prstGeom>
              <a:noFill/>
            </p:spPr>
            <p:txBody>
              <a:bodyPr wrap="square" rtlCol="0">
                <a:spAutoFit/>
              </a:bodyPr>
              <a:lstStyle/>
              <a:p>
                <a:r>
                  <a:rPr lang="en-IN" dirty="0"/>
                  <a:t>Q2-Graph2</a:t>
                </a:r>
                <a:endParaRPr lang="en-GB" dirty="0"/>
              </a:p>
            </p:txBody>
          </p:sp>
          <p:pic>
            <p:nvPicPr>
              <p:cNvPr id="13" name="Picture 12"/>
              <p:cNvPicPr>
                <a:picLocks noChangeAspect="1"/>
              </p:cNvPicPr>
              <p:nvPr/>
            </p:nvPicPr>
            <p:blipFill>
              <a:blip r:embed="rId4"/>
              <a:stretch>
                <a:fillRect/>
              </a:stretch>
            </p:blipFill>
            <p:spPr>
              <a:xfrm>
                <a:off x="2581275" y="4012529"/>
                <a:ext cx="1854213" cy="1929384"/>
              </a:xfrm>
              <a:prstGeom prst="rect">
                <a:avLst/>
              </a:prstGeom>
            </p:spPr>
          </p:pic>
        </p:grpSp>
        <p:grpSp>
          <p:nvGrpSpPr>
            <p:cNvPr id="24" name="Group 23">
              <a:extLst>
                <a:ext uri="{FF2B5EF4-FFF2-40B4-BE49-F238E27FC236}">
                  <a16:creationId xmlns:a16="http://schemas.microsoft.com/office/drawing/2014/main" id="{56C9ECB8-97B5-4F2A-B18E-10EBC026E98F}"/>
                </a:ext>
              </a:extLst>
            </p:cNvPr>
            <p:cNvGrpSpPr/>
            <p:nvPr/>
          </p:nvGrpSpPr>
          <p:grpSpPr>
            <a:xfrm>
              <a:off x="4874851" y="4011218"/>
              <a:ext cx="2044265" cy="2455817"/>
              <a:chOff x="4835686" y="4011218"/>
              <a:chExt cx="2044265" cy="2455817"/>
            </a:xfrm>
          </p:grpSpPr>
          <p:sp>
            <p:nvSpPr>
              <p:cNvPr id="14" name="TextBox 13"/>
              <p:cNvSpPr txBox="1"/>
              <p:nvPr/>
            </p:nvSpPr>
            <p:spPr>
              <a:xfrm>
                <a:off x="5196806" y="6097703"/>
                <a:ext cx="1322025" cy="369332"/>
              </a:xfrm>
              <a:prstGeom prst="rect">
                <a:avLst/>
              </a:prstGeom>
              <a:noFill/>
            </p:spPr>
            <p:txBody>
              <a:bodyPr wrap="square" rtlCol="0">
                <a:spAutoFit/>
              </a:bodyPr>
              <a:lstStyle/>
              <a:p>
                <a:r>
                  <a:rPr lang="en-IN" dirty="0"/>
                  <a:t>Q3-Graph1</a:t>
                </a:r>
                <a:endParaRPr lang="en-GB" dirty="0"/>
              </a:p>
            </p:txBody>
          </p:sp>
          <p:pic>
            <p:nvPicPr>
              <p:cNvPr id="17" name="Picture 16"/>
              <p:cNvPicPr>
                <a:picLocks noChangeAspect="1"/>
              </p:cNvPicPr>
              <p:nvPr/>
            </p:nvPicPr>
            <p:blipFill>
              <a:blip r:embed="rId5"/>
              <a:stretch>
                <a:fillRect/>
              </a:stretch>
            </p:blipFill>
            <p:spPr>
              <a:xfrm>
                <a:off x="4835686" y="4011218"/>
                <a:ext cx="2044265" cy="1930695"/>
              </a:xfrm>
              <a:prstGeom prst="rect">
                <a:avLst/>
              </a:prstGeom>
            </p:spPr>
          </p:pic>
        </p:grpSp>
        <p:grpSp>
          <p:nvGrpSpPr>
            <p:cNvPr id="23" name="Group 22">
              <a:extLst>
                <a:ext uri="{FF2B5EF4-FFF2-40B4-BE49-F238E27FC236}">
                  <a16:creationId xmlns:a16="http://schemas.microsoft.com/office/drawing/2014/main" id="{FD12A70E-7184-4B20-8667-BFBC6102FACC}"/>
                </a:ext>
              </a:extLst>
            </p:cNvPr>
            <p:cNvGrpSpPr/>
            <p:nvPr/>
          </p:nvGrpSpPr>
          <p:grpSpPr>
            <a:xfrm>
              <a:off x="7358478" y="4012529"/>
              <a:ext cx="2044265" cy="2454506"/>
              <a:chOff x="7358478" y="4012529"/>
              <a:chExt cx="2044265" cy="2454506"/>
            </a:xfrm>
          </p:grpSpPr>
          <p:sp>
            <p:nvSpPr>
              <p:cNvPr id="16" name="TextBox 15"/>
              <p:cNvSpPr txBox="1"/>
              <p:nvPr/>
            </p:nvSpPr>
            <p:spPr>
              <a:xfrm>
                <a:off x="7719598" y="6097703"/>
                <a:ext cx="1322025" cy="369332"/>
              </a:xfrm>
              <a:prstGeom prst="rect">
                <a:avLst/>
              </a:prstGeom>
              <a:noFill/>
            </p:spPr>
            <p:txBody>
              <a:bodyPr wrap="square" rtlCol="0">
                <a:spAutoFit/>
              </a:bodyPr>
              <a:lstStyle/>
              <a:p>
                <a:r>
                  <a:rPr lang="en-IN" dirty="0"/>
                  <a:t>Q3-Graph2</a:t>
                </a:r>
                <a:endParaRPr lang="en-GB" dirty="0"/>
              </a:p>
            </p:txBody>
          </p:sp>
          <p:pic>
            <p:nvPicPr>
              <p:cNvPr id="18" name="Picture 17"/>
              <p:cNvPicPr>
                <a:picLocks noChangeAspect="1"/>
              </p:cNvPicPr>
              <p:nvPr/>
            </p:nvPicPr>
            <p:blipFill rotWithShape="1">
              <a:blip r:embed="rId6"/>
              <a:srcRect r="8949"/>
              <a:stretch/>
            </p:blipFill>
            <p:spPr>
              <a:xfrm>
                <a:off x="7358478" y="4012529"/>
                <a:ext cx="2044265" cy="1929384"/>
              </a:xfrm>
              <a:prstGeom prst="rect">
                <a:avLst/>
              </a:prstGeom>
            </p:spPr>
          </p:pic>
        </p:grpSp>
        <p:grpSp>
          <p:nvGrpSpPr>
            <p:cNvPr id="21" name="Group 20">
              <a:extLst>
                <a:ext uri="{FF2B5EF4-FFF2-40B4-BE49-F238E27FC236}">
                  <a16:creationId xmlns:a16="http://schemas.microsoft.com/office/drawing/2014/main" id="{A13939E4-74BE-49A8-A73C-47B7B1DDBD79}"/>
                </a:ext>
              </a:extLst>
            </p:cNvPr>
            <p:cNvGrpSpPr/>
            <p:nvPr/>
          </p:nvGrpSpPr>
          <p:grpSpPr>
            <a:xfrm>
              <a:off x="5031586" y="1514181"/>
              <a:ext cx="1940255" cy="2358089"/>
              <a:chOff x="5031587" y="1514181"/>
              <a:chExt cx="1940255" cy="2358089"/>
            </a:xfrm>
          </p:grpSpPr>
          <p:pic>
            <p:nvPicPr>
              <p:cNvPr id="15" name="Picture 14"/>
              <p:cNvPicPr>
                <a:picLocks noChangeAspect="1"/>
              </p:cNvPicPr>
              <p:nvPr/>
            </p:nvPicPr>
            <p:blipFill>
              <a:blip r:embed="rId7"/>
              <a:stretch>
                <a:fillRect/>
              </a:stretch>
            </p:blipFill>
            <p:spPr>
              <a:xfrm>
                <a:off x="5031587" y="1514181"/>
                <a:ext cx="1940255" cy="1929384"/>
              </a:xfrm>
              <a:prstGeom prst="rect">
                <a:avLst/>
              </a:prstGeom>
            </p:spPr>
          </p:pic>
          <p:sp>
            <p:nvSpPr>
              <p:cNvPr id="19" name="TextBox 18"/>
              <p:cNvSpPr txBox="1"/>
              <p:nvPr/>
            </p:nvSpPr>
            <p:spPr>
              <a:xfrm>
                <a:off x="5348490" y="3502938"/>
                <a:ext cx="1306448" cy="369332"/>
              </a:xfrm>
              <a:prstGeom prst="rect">
                <a:avLst/>
              </a:prstGeom>
              <a:noFill/>
            </p:spPr>
            <p:txBody>
              <a:bodyPr wrap="square" rtlCol="0">
                <a:spAutoFit/>
              </a:bodyPr>
              <a:lstStyle/>
              <a:p>
                <a:r>
                  <a:rPr lang="en-IN" dirty="0"/>
                  <a:t>Q1-Graph2</a:t>
                </a:r>
                <a:endParaRPr lang="en-GB" dirty="0"/>
              </a:p>
            </p:txBody>
          </p:sp>
        </p:grpSp>
      </p:grpSp>
      <p:pic>
        <p:nvPicPr>
          <p:cNvPr id="5" name="Picture 4"/>
          <p:cNvPicPr>
            <a:picLocks noChangeAspect="1"/>
          </p:cNvPicPr>
          <p:nvPr/>
        </p:nvPicPr>
        <p:blipFill>
          <a:blip r:embed="rId8"/>
          <a:stretch>
            <a:fillRect/>
          </a:stretch>
        </p:blipFill>
        <p:spPr>
          <a:xfrm>
            <a:off x="9480664" y="1228431"/>
            <a:ext cx="2178745" cy="1070035"/>
          </a:xfrm>
          <a:prstGeom prst="rect">
            <a:avLst/>
          </a:prstGeom>
        </p:spPr>
      </p:pic>
    </p:spTree>
    <p:extLst>
      <p:ext uri="{BB962C8B-B14F-4D97-AF65-F5344CB8AC3E}">
        <p14:creationId xmlns:p14="http://schemas.microsoft.com/office/powerpoint/2010/main" val="40702921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447675" y="404734"/>
            <a:ext cx="2419350" cy="448952"/>
          </a:xfrm>
        </p:spPr>
        <p:txBody>
          <a:bodyPr>
            <a:normAutofit fontScale="90000"/>
          </a:bodyPr>
          <a:lstStyle/>
          <a:p>
            <a:r>
              <a:rPr lang="en-US" sz="2800" dirty="0"/>
              <a:t>Betweenness</a:t>
            </a:r>
            <a:endParaRPr lang="en-US" dirty="0"/>
          </a:p>
        </p:txBody>
      </p:sp>
      <p:grpSp>
        <p:nvGrpSpPr>
          <p:cNvPr id="33" name="Group 32">
            <a:extLst>
              <a:ext uri="{FF2B5EF4-FFF2-40B4-BE49-F238E27FC236}">
                <a16:creationId xmlns:a16="http://schemas.microsoft.com/office/drawing/2014/main" id="{CEE6B194-3637-4831-A0DF-B3C76E3FAE4C}"/>
              </a:ext>
            </a:extLst>
          </p:cNvPr>
          <p:cNvGrpSpPr/>
          <p:nvPr/>
        </p:nvGrpSpPr>
        <p:grpSpPr>
          <a:xfrm>
            <a:off x="2227439" y="1102303"/>
            <a:ext cx="7605404" cy="5245614"/>
            <a:chOff x="2227439" y="1102303"/>
            <a:chExt cx="7605404" cy="5245614"/>
          </a:xfrm>
        </p:grpSpPr>
        <p:grpSp>
          <p:nvGrpSpPr>
            <p:cNvPr id="6" name="Group 5">
              <a:extLst>
                <a:ext uri="{FF2B5EF4-FFF2-40B4-BE49-F238E27FC236}">
                  <a16:creationId xmlns:a16="http://schemas.microsoft.com/office/drawing/2014/main" id="{8C89B96B-C816-4120-9782-3535778AFDD2}"/>
                </a:ext>
              </a:extLst>
            </p:cNvPr>
            <p:cNvGrpSpPr/>
            <p:nvPr/>
          </p:nvGrpSpPr>
          <p:grpSpPr>
            <a:xfrm>
              <a:off x="2227439" y="1102303"/>
              <a:ext cx="2275415" cy="2617048"/>
              <a:chOff x="2227439" y="1102303"/>
              <a:chExt cx="2275415" cy="2617048"/>
            </a:xfrm>
          </p:grpSpPr>
          <p:pic>
            <p:nvPicPr>
              <p:cNvPr id="3" name="Picture 2"/>
              <p:cNvPicPr>
                <a:picLocks noChangeAspect="1"/>
              </p:cNvPicPr>
              <p:nvPr/>
            </p:nvPicPr>
            <p:blipFill>
              <a:blip r:embed="rId2"/>
              <a:stretch>
                <a:fillRect/>
              </a:stretch>
            </p:blipFill>
            <p:spPr>
              <a:xfrm>
                <a:off x="2227439" y="1102303"/>
                <a:ext cx="2275415" cy="1929384"/>
              </a:xfrm>
              <a:prstGeom prst="rect">
                <a:avLst/>
              </a:prstGeom>
            </p:spPr>
          </p:pic>
          <p:sp>
            <p:nvSpPr>
              <p:cNvPr id="26" name="TextBox 25">
                <a:extLst>
                  <a:ext uri="{FF2B5EF4-FFF2-40B4-BE49-F238E27FC236}">
                    <a16:creationId xmlns:a16="http://schemas.microsoft.com/office/drawing/2014/main" id="{B2A8CF01-11AB-4F2F-93BC-DC187C1E36B8}"/>
                  </a:ext>
                </a:extLst>
              </p:cNvPr>
              <p:cNvSpPr txBox="1"/>
              <p:nvPr/>
            </p:nvSpPr>
            <p:spPr>
              <a:xfrm>
                <a:off x="2817369" y="3350019"/>
                <a:ext cx="1095555" cy="369332"/>
              </a:xfrm>
              <a:prstGeom prst="rect">
                <a:avLst/>
              </a:prstGeom>
              <a:noFill/>
            </p:spPr>
            <p:txBody>
              <a:bodyPr wrap="square" rtlCol="0">
                <a:spAutoFit/>
              </a:bodyPr>
              <a:lstStyle/>
              <a:p>
                <a:r>
                  <a:rPr lang="en-IN" dirty="0"/>
                  <a:t>Template</a:t>
                </a:r>
                <a:endParaRPr lang="en-GB" dirty="0"/>
              </a:p>
            </p:txBody>
          </p:sp>
        </p:grpSp>
        <p:grpSp>
          <p:nvGrpSpPr>
            <p:cNvPr id="4" name="Group 3">
              <a:extLst>
                <a:ext uri="{FF2B5EF4-FFF2-40B4-BE49-F238E27FC236}">
                  <a16:creationId xmlns:a16="http://schemas.microsoft.com/office/drawing/2014/main" id="{CD300772-8B50-4A3B-A831-6AA0570333E8}"/>
                </a:ext>
              </a:extLst>
            </p:cNvPr>
            <p:cNvGrpSpPr/>
            <p:nvPr/>
          </p:nvGrpSpPr>
          <p:grpSpPr>
            <a:xfrm>
              <a:off x="5015549" y="1102303"/>
              <a:ext cx="2138965" cy="2617048"/>
              <a:chOff x="5015549" y="1102303"/>
              <a:chExt cx="2138965" cy="2617048"/>
            </a:xfrm>
          </p:grpSpPr>
          <p:pic>
            <p:nvPicPr>
              <p:cNvPr id="13" name="Picture 12"/>
              <p:cNvPicPr>
                <a:picLocks noChangeAspect="1"/>
              </p:cNvPicPr>
              <p:nvPr/>
            </p:nvPicPr>
            <p:blipFill>
              <a:blip r:embed="rId3"/>
              <a:stretch>
                <a:fillRect/>
              </a:stretch>
            </p:blipFill>
            <p:spPr>
              <a:xfrm>
                <a:off x="5015549" y="1102303"/>
                <a:ext cx="2138965" cy="1929384"/>
              </a:xfrm>
              <a:prstGeom prst="rect">
                <a:avLst/>
              </a:prstGeom>
            </p:spPr>
          </p:pic>
          <p:sp>
            <p:nvSpPr>
              <p:cNvPr id="27" name="TextBox 26">
                <a:extLst>
                  <a:ext uri="{FF2B5EF4-FFF2-40B4-BE49-F238E27FC236}">
                    <a16:creationId xmlns:a16="http://schemas.microsoft.com/office/drawing/2014/main" id="{BAB53B92-54F2-4E17-8C17-93E3A0E71999}"/>
                  </a:ext>
                </a:extLst>
              </p:cNvPr>
              <p:cNvSpPr txBox="1"/>
              <p:nvPr/>
            </p:nvSpPr>
            <p:spPr>
              <a:xfrm>
                <a:off x="5442054" y="3350019"/>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D87BBC50-9D94-4F7A-B898-AB02CED5499C}"/>
                </a:ext>
              </a:extLst>
            </p:cNvPr>
            <p:cNvGrpSpPr/>
            <p:nvPr/>
          </p:nvGrpSpPr>
          <p:grpSpPr>
            <a:xfrm>
              <a:off x="7667209" y="1102303"/>
              <a:ext cx="2165634" cy="2617048"/>
              <a:chOff x="7667209" y="1102303"/>
              <a:chExt cx="2165634" cy="2617048"/>
            </a:xfrm>
          </p:grpSpPr>
          <p:pic>
            <p:nvPicPr>
              <p:cNvPr id="17" name="Picture 16"/>
              <p:cNvPicPr>
                <a:picLocks noChangeAspect="1"/>
              </p:cNvPicPr>
              <p:nvPr/>
            </p:nvPicPr>
            <p:blipFill>
              <a:blip r:embed="rId4"/>
              <a:stretch>
                <a:fillRect/>
              </a:stretch>
            </p:blipFill>
            <p:spPr>
              <a:xfrm>
                <a:off x="7667209" y="1102303"/>
                <a:ext cx="2165634" cy="1929384"/>
              </a:xfrm>
              <a:prstGeom prst="rect">
                <a:avLst/>
              </a:prstGeom>
            </p:spPr>
          </p:pic>
          <p:sp>
            <p:nvSpPr>
              <p:cNvPr id="28" name="TextBox 27">
                <a:extLst>
                  <a:ext uri="{FF2B5EF4-FFF2-40B4-BE49-F238E27FC236}">
                    <a16:creationId xmlns:a16="http://schemas.microsoft.com/office/drawing/2014/main" id="{B6702E1A-8DF6-4906-9D4A-0677FEC0E2B8}"/>
                  </a:ext>
                </a:extLst>
              </p:cNvPr>
              <p:cNvSpPr txBox="1"/>
              <p:nvPr/>
            </p:nvSpPr>
            <p:spPr>
              <a:xfrm>
                <a:off x="8107049" y="3350019"/>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A2A022FD-465A-4B61-9022-DABE8BB589AE}"/>
                </a:ext>
              </a:extLst>
            </p:cNvPr>
            <p:cNvGrpSpPr/>
            <p:nvPr/>
          </p:nvGrpSpPr>
          <p:grpSpPr>
            <a:xfrm>
              <a:off x="2379484" y="3900574"/>
              <a:ext cx="1971327" cy="2422782"/>
              <a:chOff x="2379484" y="3900574"/>
              <a:chExt cx="1971327" cy="2422782"/>
            </a:xfrm>
          </p:grpSpPr>
          <p:pic>
            <p:nvPicPr>
              <p:cNvPr id="18" name="Picture 17"/>
              <p:cNvPicPr>
                <a:picLocks noChangeAspect="1"/>
              </p:cNvPicPr>
              <p:nvPr/>
            </p:nvPicPr>
            <p:blipFill>
              <a:blip r:embed="rId5"/>
              <a:stretch>
                <a:fillRect/>
              </a:stretch>
            </p:blipFill>
            <p:spPr>
              <a:xfrm>
                <a:off x="2379484" y="3900574"/>
                <a:ext cx="1971327" cy="1929384"/>
              </a:xfrm>
              <a:prstGeom prst="rect">
                <a:avLst/>
              </a:prstGeom>
            </p:spPr>
          </p:pic>
          <p:sp>
            <p:nvSpPr>
              <p:cNvPr id="29" name="TextBox 28">
                <a:extLst>
                  <a:ext uri="{FF2B5EF4-FFF2-40B4-BE49-F238E27FC236}">
                    <a16:creationId xmlns:a16="http://schemas.microsoft.com/office/drawing/2014/main" id="{678204A1-19B1-4ABC-A410-120E68A370AC}"/>
                  </a:ext>
                </a:extLst>
              </p:cNvPr>
              <p:cNvSpPr txBox="1"/>
              <p:nvPr/>
            </p:nvSpPr>
            <p:spPr>
              <a:xfrm>
                <a:off x="2746724" y="595402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0124C446-613F-40A3-AE8E-37BB8FF8D46B}"/>
                </a:ext>
              </a:extLst>
            </p:cNvPr>
            <p:cNvGrpSpPr/>
            <p:nvPr/>
          </p:nvGrpSpPr>
          <p:grpSpPr>
            <a:xfrm>
              <a:off x="7690757" y="3900574"/>
              <a:ext cx="2118539" cy="2447343"/>
              <a:chOff x="7690757" y="3900574"/>
              <a:chExt cx="2118539" cy="2447343"/>
            </a:xfrm>
          </p:grpSpPr>
          <p:pic>
            <p:nvPicPr>
              <p:cNvPr id="20" name="Picture 19"/>
              <p:cNvPicPr>
                <a:picLocks noChangeAspect="1"/>
              </p:cNvPicPr>
              <p:nvPr/>
            </p:nvPicPr>
            <p:blipFill>
              <a:blip r:embed="rId6"/>
              <a:stretch>
                <a:fillRect/>
              </a:stretch>
            </p:blipFill>
            <p:spPr>
              <a:xfrm>
                <a:off x="7690757" y="3900574"/>
                <a:ext cx="2118539" cy="1929384"/>
              </a:xfrm>
              <a:prstGeom prst="rect">
                <a:avLst/>
              </a:prstGeom>
            </p:spPr>
          </p:pic>
          <p:sp>
            <p:nvSpPr>
              <p:cNvPr id="30" name="TextBox 29">
                <a:extLst>
                  <a:ext uri="{FF2B5EF4-FFF2-40B4-BE49-F238E27FC236}">
                    <a16:creationId xmlns:a16="http://schemas.microsoft.com/office/drawing/2014/main" id="{492FAFAC-BAC9-4498-AADA-2B13B3FF78B9}"/>
                  </a:ext>
                </a:extLst>
              </p:cNvPr>
              <p:cNvSpPr txBox="1"/>
              <p:nvPr/>
            </p:nvSpPr>
            <p:spPr>
              <a:xfrm>
                <a:off x="8107049" y="597858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3FFB4E83-ABD5-4089-9AC1-83BD8E249852}"/>
                </a:ext>
              </a:extLst>
            </p:cNvPr>
            <p:cNvGrpSpPr/>
            <p:nvPr/>
          </p:nvGrpSpPr>
          <p:grpSpPr>
            <a:xfrm>
              <a:off x="4951559" y="3900574"/>
              <a:ext cx="2138450" cy="2447343"/>
              <a:chOff x="4951559" y="3900574"/>
              <a:chExt cx="2138450" cy="2447343"/>
            </a:xfrm>
          </p:grpSpPr>
          <p:pic>
            <p:nvPicPr>
              <p:cNvPr id="19" name="Picture 18"/>
              <p:cNvPicPr>
                <a:picLocks noChangeAspect="1"/>
              </p:cNvPicPr>
              <p:nvPr/>
            </p:nvPicPr>
            <p:blipFill>
              <a:blip r:embed="rId7"/>
              <a:stretch>
                <a:fillRect/>
              </a:stretch>
            </p:blipFill>
            <p:spPr>
              <a:xfrm>
                <a:off x="4951559" y="3900574"/>
                <a:ext cx="2138450" cy="1929384"/>
              </a:xfrm>
              <a:prstGeom prst="rect">
                <a:avLst/>
              </a:prstGeom>
            </p:spPr>
          </p:pic>
          <p:sp>
            <p:nvSpPr>
              <p:cNvPr id="31" name="TextBox 30">
                <a:extLst>
                  <a:ext uri="{FF2B5EF4-FFF2-40B4-BE49-F238E27FC236}">
                    <a16:creationId xmlns:a16="http://schemas.microsoft.com/office/drawing/2014/main" id="{DA6DBC52-ADEA-4BB7-A232-6D98F75F60FE}"/>
                  </a:ext>
                </a:extLst>
              </p:cNvPr>
              <p:cNvSpPr txBox="1"/>
              <p:nvPr/>
            </p:nvSpPr>
            <p:spPr>
              <a:xfrm>
                <a:off x="5368924" y="597858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pic>
        <p:nvPicPr>
          <p:cNvPr id="7" name="Picture 6"/>
          <p:cNvPicPr>
            <a:picLocks noChangeAspect="1"/>
          </p:cNvPicPr>
          <p:nvPr/>
        </p:nvPicPr>
        <p:blipFill>
          <a:blip r:embed="rId8"/>
          <a:stretch>
            <a:fillRect/>
          </a:stretch>
        </p:blipFill>
        <p:spPr>
          <a:xfrm>
            <a:off x="9809296" y="1102303"/>
            <a:ext cx="2150213" cy="1056022"/>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6"/>
            <a:ext cx="2207544" cy="520700"/>
          </a:xfrm>
        </p:spPr>
        <p:txBody>
          <a:bodyPr>
            <a:normAutofit/>
          </a:bodyPr>
          <a:lstStyle/>
          <a:p>
            <a:r>
              <a:rPr lang="en-US" sz="1600" dirty="0"/>
              <a:t>Betweenness</a:t>
            </a:r>
            <a:endParaRPr lang="en-US" sz="1400" dirty="0"/>
          </a:p>
        </p:txBody>
      </p:sp>
      <p:grpSp>
        <p:nvGrpSpPr>
          <p:cNvPr id="39" name="Group 38">
            <a:extLst>
              <a:ext uri="{FF2B5EF4-FFF2-40B4-BE49-F238E27FC236}">
                <a16:creationId xmlns:a16="http://schemas.microsoft.com/office/drawing/2014/main" id="{A4AEF1F4-E3BB-4F70-BB4A-F12F21AF2080}"/>
              </a:ext>
            </a:extLst>
          </p:cNvPr>
          <p:cNvGrpSpPr/>
          <p:nvPr/>
        </p:nvGrpSpPr>
        <p:grpSpPr>
          <a:xfrm>
            <a:off x="2395760" y="1253212"/>
            <a:ext cx="7146030" cy="5023323"/>
            <a:chOff x="2395760" y="1253212"/>
            <a:chExt cx="7146030" cy="5023323"/>
          </a:xfrm>
        </p:grpSpPr>
        <p:grpSp>
          <p:nvGrpSpPr>
            <p:cNvPr id="12" name="Group 11">
              <a:extLst>
                <a:ext uri="{FF2B5EF4-FFF2-40B4-BE49-F238E27FC236}">
                  <a16:creationId xmlns:a16="http://schemas.microsoft.com/office/drawing/2014/main" id="{2C03C072-489F-46A9-8003-FBD39AECE1A7}"/>
                </a:ext>
              </a:extLst>
            </p:cNvPr>
            <p:cNvGrpSpPr/>
            <p:nvPr/>
          </p:nvGrpSpPr>
          <p:grpSpPr>
            <a:xfrm>
              <a:off x="2395760" y="1253212"/>
              <a:ext cx="2275415" cy="2428558"/>
              <a:chOff x="2395760" y="1253212"/>
              <a:chExt cx="2275415" cy="2428558"/>
            </a:xfrm>
          </p:grpSpPr>
          <p:pic>
            <p:nvPicPr>
              <p:cNvPr id="15" name="Picture 14"/>
              <p:cNvPicPr>
                <a:picLocks noChangeAspect="1"/>
              </p:cNvPicPr>
              <p:nvPr/>
            </p:nvPicPr>
            <p:blipFill>
              <a:blip r:embed="rId2"/>
              <a:stretch>
                <a:fillRect/>
              </a:stretch>
            </p:blipFill>
            <p:spPr>
              <a:xfrm>
                <a:off x="2395760" y="1253212"/>
                <a:ext cx="2275415" cy="1929384"/>
              </a:xfrm>
              <a:prstGeom prst="rect">
                <a:avLst/>
              </a:prstGeom>
            </p:spPr>
          </p:pic>
          <p:sp>
            <p:nvSpPr>
              <p:cNvPr id="30" name="TextBox 29">
                <a:extLst>
                  <a:ext uri="{FF2B5EF4-FFF2-40B4-BE49-F238E27FC236}">
                    <a16:creationId xmlns:a16="http://schemas.microsoft.com/office/drawing/2014/main" id="{802150BA-400B-424D-BF6D-AC4BBA65A8AD}"/>
                  </a:ext>
                </a:extLst>
              </p:cNvPr>
              <p:cNvSpPr txBox="1"/>
              <p:nvPr/>
            </p:nvSpPr>
            <p:spPr>
              <a:xfrm>
                <a:off x="2985690" y="3312438"/>
                <a:ext cx="1095555" cy="369332"/>
              </a:xfrm>
              <a:prstGeom prst="rect">
                <a:avLst/>
              </a:prstGeom>
              <a:noFill/>
            </p:spPr>
            <p:txBody>
              <a:bodyPr wrap="square" rtlCol="0">
                <a:spAutoFit/>
              </a:bodyPr>
              <a:lstStyle/>
              <a:p>
                <a:r>
                  <a:rPr lang="en-IN" dirty="0"/>
                  <a:t>Template</a:t>
                </a:r>
                <a:endParaRPr lang="en-GB" dirty="0"/>
              </a:p>
            </p:txBody>
          </p:sp>
        </p:grpSp>
        <p:grpSp>
          <p:nvGrpSpPr>
            <p:cNvPr id="3" name="Group 2">
              <a:extLst>
                <a:ext uri="{FF2B5EF4-FFF2-40B4-BE49-F238E27FC236}">
                  <a16:creationId xmlns:a16="http://schemas.microsoft.com/office/drawing/2014/main" id="{70A31636-7341-4571-BD2D-0AE44E30FA03}"/>
                </a:ext>
              </a:extLst>
            </p:cNvPr>
            <p:cNvGrpSpPr/>
            <p:nvPr/>
          </p:nvGrpSpPr>
          <p:grpSpPr>
            <a:xfrm>
              <a:off x="7559557" y="1253212"/>
              <a:ext cx="1939511" cy="2428558"/>
              <a:chOff x="7559557" y="1253212"/>
              <a:chExt cx="1939511" cy="2428558"/>
            </a:xfrm>
          </p:grpSpPr>
          <p:pic>
            <p:nvPicPr>
              <p:cNvPr id="5" name="Picture 4"/>
              <p:cNvPicPr>
                <a:picLocks noChangeAspect="1"/>
              </p:cNvPicPr>
              <p:nvPr/>
            </p:nvPicPr>
            <p:blipFill>
              <a:blip r:embed="rId3"/>
              <a:stretch>
                <a:fillRect/>
              </a:stretch>
            </p:blipFill>
            <p:spPr>
              <a:xfrm>
                <a:off x="7559557" y="1253212"/>
                <a:ext cx="1939511" cy="1929384"/>
              </a:xfrm>
              <a:prstGeom prst="rect">
                <a:avLst/>
              </a:prstGeom>
            </p:spPr>
          </p:pic>
          <p:sp>
            <p:nvSpPr>
              <p:cNvPr id="31" name="TextBox 30">
                <a:extLst>
                  <a:ext uri="{FF2B5EF4-FFF2-40B4-BE49-F238E27FC236}">
                    <a16:creationId xmlns:a16="http://schemas.microsoft.com/office/drawing/2014/main" id="{EC0AF652-80F4-4034-9BAB-ED36A3491631}"/>
                  </a:ext>
                </a:extLst>
              </p:cNvPr>
              <p:cNvSpPr txBox="1"/>
              <p:nvPr/>
            </p:nvSpPr>
            <p:spPr>
              <a:xfrm>
                <a:off x="7897280" y="331243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EE9AC59D-F1AC-4C94-BE58-2CA26C2C1E2F}"/>
                </a:ext>
              </a:extLst>
            </p:cNvPr>
            <p:cNvGrpSpPr/>
            <p:nvPr/>
          </p:nvGrpSpPr>
          <p:grpSpPr>
            <a:xfrm>
              <a:off x="2575688" y="3878651"/>
              <a:ext cx="2073368" cy="2397884"/>
              <a:chOff x="2575688" y="3878651"/>
              <a:chExt cx="2073368" cy="2397884"/>
            </a:xfrm>
          </p:grpSpPr>
          <p:pic>
            <p:nvPicPr>
              <p:cNvPr id="6" name="Picture 5"/>
              <p:cNvPicPr>
                <a:picLocks noChangeAspect="1"/>
              </p:cNvPicPr>
              <p:nvPr/>
            </p:nvPicPr>
            <p:blipFill>
              <a:blip r:embed="rId4"/>
              <a:stretch>
                <a:fillRect/>
              </a:stretch>
            </p:blipFill>
            <p:spPr>
              <a:xfrm>
                <a:off x="2575688" y="3878651"/>
                <a:ext cx="2073368" cy="1929384"/>
              </a:xfrm>
              <a:prstGeom prst="rect">
                <a:avLst/>
              </a:prstGeom>
            </p:spPr>
          </p:pic>
          <p:sp>
            <p:nvSpPr>
              <p:cNvPr id="32" name="TextBox 31">
                <a:extLst>
                  <a:ext uri="{FF2B5EF4-FFF2-40B4-BE49-F238E27FC236}">
                    <a16:creationId xmlns:a16="http://schemas.microsoft.com/office/drawing/2014/main" id="{97FF17F6-89E4-452B-90E1-9E79395EEC77}"/>
                  </a:ext>
                </a:extLst>
              </p:cNvPr>
              <p:cNvSpPr txBox="1"/>
              <p:nvPr/>
            </p:nvSpPr>
            <p:spPr>
              <a:xfrm>
                <a:off x="2951359" y="5907203"/>
                <a:ext cx="1322026" cy="369332"/>
              </a:xfrm>
              <a:prstGeom prst="rect">
                <a:avLst/>
              </a:prstGeom>
              <a:noFill/>
            </p:spPr>
            <p:txBody>
              <a:bodyPr wrap="square" rtlCol="0">
                <a:spAutoFit/>
              </a:bodyPr>
              <a:lstStyle/>
              <a:p>
                <a:r>
                  <a:rPr lang="en-IN" dirty="0"/>
                  <a:t>Q2-Graph2</a:t>
                </a:r>
                <a:endParaRPr lang="en-GB" dirty="0"/>
              </a:p>
            </p:txBody>
          </p:sp>
        </p:grpSp>
        <p:grpSp>
          <p:nvGrpSpPr>
            <p:cNvPr id="37" name="Group 36">
              <a:extLst>
                <a:ext uri="{FF2B5EF4-FFF2-40B4-BE49-F238E27FC236}">
                  <a16:creationId xmlns:a16="http://schemas.microsoft.com/office/drawing/2014/main" id="{623CB2C8-7F6F-4815-A487-B46BADECDF91}"/>
                </a:ext>
              </a:extLst>
            </p:cNvPr>
            <p:cNvGrpSpPr/>
            <p:nvPr/>
          </p:nvGrpSpPr>
          <p:grpSpPr>
            <a:xfrm>
              <a:off x="5118253" y="3878651"/>
              <a:ext cx="1929384" cy="2397884"/>
              <a:chOff x="5118253" y="3878651"/>
              <a:chExt cx="1929384" cy="2397884"/>
            </a:xfrm>
          </p:grpSpPr>
          <p:pic>
            <p:nvPicPr>
              <p:cNvPr id="9" name="Picture 8"/>
              <p:cNvPicPr>
                <a:picLocks noChangeAspect="1"/>
              </p:cNvPicPr>
              <p:nvPr/>
            </p:nvPicPr>
            <p:blipFill>
              <a:blip r:embed="rId5"/>
              <a:stretch>
                <a:fillRect/>
              </a:stretch>
            </p:blipFill>
            <p:spPr>
              <a:xfrm>
                <a:off x="5118253" y="3878651"/>
                <a:ext cx="1929384" cy="1929384"/>
              </a:xfrm>
              <a:prstGeom prst="rect">
                <a:avLst/>
              </a:prstGeom>
            </p:spPr>
          </p:pic>
          <p:sp>
            <p:nvSpPr>
              <p:cNvPr id="33" name="TextBox 32">
                <a:extLst>
                  <a:ext uri="{FF2B5EF4-FFF2-40B4-BE49-F238E27FC236}">
                    <a16:creationId xmlns:a16="http://schemas.microsoft.com/office/drawing/2014/main" id="{89A7AE7F-4891-46AB-887C-3B7F3BD9592D}"/>
                  </a:ext>
                </a:extLst>
              </p:cNvPr>
              <p:cNvSpPr txBox="1"/>
              <p:nvPr/>
            </p:nvSpPr>
            <p:spPr>
              <a:xfrm>
                <a:off x="5421933" y="5907203"/>
                <a:ext cx="1322025" cy="369332"/>
              </a:xfrm>
              <a:prstGeom prst="rect">
                <a:avLst/>
              </a:prstGeom>
              <a:noFill/>
            </p:spPr>
            <p:txBody>
              <a:bodyPr wrap="square" rtlCol="0">
                <a:spAutoFit/>
              </a:bodyPr>
              <a:lstStyle/>
              <a:p>
                <a:r>
                  <a:rPr lang="en-IN" dirty="0"/>
                  <a:t>Q3-Graph1</a:t>
                </a:r>
                <a:endParaRPr lang="en-GB" dirty="0"/>
              </a:p>
            </p:txBody>
          </p:sp>
        </p:grpSp>
        <p:grpSp>
          <p:nvGrpSpPr>
            <p:cNvPr id="36" name="Group 35">
              <a:extLst>
                <a:ext uri="{FF2B5EF4-FFF2-40B4-BE49-F238E27FC236}">
                  <a16:creationId xmlns:a16="http://schemas.microsoft.com/office/drawing/2014/main" id="{4EECA1DE-D4FD-4B17-A6C2-0C6317AC7B73}"/>
                </a:ext>
              </a:extLst>
            </p:cNvPr>
            <p:cNvGrpSpPr/>
            <p:nvPr/>
          </p:nvGrpSpPr>
          <p:grpSpPr>
            <a:xfrm>
              <a:off x="7516833" y="3878651"/>
              <a:ext cx="2024957" cy="2397884"/>
              <a:chOff x="7516833" y="3878651"/>
              <a:chExt cx="2024957" cy="2397884"/>
            </a:xfrm>
          </p:grpSpPr>
          <p:pic>
            <p:nvPicPr>
              <p:cNvPr id="10" name="Picture 9"/>
              <p:cNvPicPr>
                <a:picLocks noChangeAspect="1"/>
              </p:cNvPicPr>
              <p:nvPr/>
            </p:nvPicPr>
            <p:blipFill>
              <a:blip r:embed="rId6"/>
              <a:stretch>
                <a:fillRect/>
              </a:stretch>
            </p:blipFill>
            <p:spPr>
              <a:xfrm>
                <a:off x="7516833" y="3878651"/>
                <a:ext cx="2024957" cy="1929384"/>
              </a:xfrm>
              <a:prstGeom prst="rect">
                <a:avLst/>
              </a:prstGeom>
            </p:spPr>
          </p:pic>
          <p:sp>
            <p:nvSpPr>
              <p:cNvPr id="34" name="TextBox 33">
                <a:extLst>
                  <a:ext uri="{FF2B5EF4-FFF2-40B4-BE49-F238E27FC236}">
                    <a16:creationId xmlns:a16="http://schemas.microsoft.com/office/drawing/2014/main" id="{FC07EDC6-EC62-4DF6-B614-3691E726E818}"/>
                  </a:ext>
                </a:extLst>
              </p:cNvPr>
              <p:cNvSpPr txBox="1"/>
              <p:nvPr/>
            </p:nvSpPr>
            <p:spPr>
              <a:xfrm>
                <a:off x="7868299" y="5907203"/>
                <a:ext cx="1322025" cy="369332"/>
              </a:xfrm>
              <a:prstGeom prst="rect">
                <a:avLst/>
              </a:prstGeom>
              <a:noFill/>
            </p:spPr>
            <p:txBody>
              <a:bodyPr wrap="square" rtlCol="0">
                <a:spAutoFit/>
              </a:bodyPr>
              <a:lstStyle/>
              <a:p>
                <a:r>
                  <a:rPr lang="en-IN" dirty="0"/>
                  <a:t>Q3-Graph2</a:t>
                </a:r>
                <a:endParaRPr lang="en-GB" dirty="0"/>
              </a:p>
            </p:txBody>
          </p:sp>
        </p:grpSp>
        <p:grpSp>
          <p:nvGrpSpPr>
            <p:cNvPr id="4" name="Group 3">
              <a:extLst>
                <a:ext uri="{FF2B5EF4-FFF2-40B4-BE49-F238E27FC236}">
                  <a16:creationId xmlns:a16="http://schemas.microsoft.com/office/drawing/2014/main" id="{B6948B0B-D451-4134-84A5-102D009BC015}"/>
                </a:ext>
              </a:extLst>
            </p:cNvPr>
            <p:cNvGrpSpPr/>
            <p:nvPr/>
          </p:nvGrpSpPr>
          <p:grpSpPr>
            <a:xfrm>
              <a:off x="5032549" y="1253212"/>
              <a:ext cx="2165634" cy="2428558"/>
              <a:chOff x="5032549" y="1253212"/>
              <a:chExt cx="2165634" cy="2428558"/>
            </a:xfrm>
          </p:grpSpPr>
          <p:pic>
            <p:nvPicPr>
              <p:cNvPr id="17" name="Picture 16"/>
              <p:cNvPicPr>
                <a:picLocks noChangeAspect="1"/>
              </p:cNvPicPr>
              <p:nvPr/>
            </p:nvPicPr>
            <p:blipFill>
              <a:blip r:embed="rId7"/>
              <a:stretch>
                <a:fillRect/>
              </a:stretch>
            </p:blipFill>
            <p:spPr>
              <a:xfrm>
                <a:off x="5032549" y="1253212"/>
                <a:ext cx="2165634" cy="1929384"/>
              </a:xfrm>
              <a:prstGeom prst="rect">
                <a:avLst/>
              </a:prstGeom>
            </p:spPr>
          </p:pic>
          <p:sp>
            <p:nvSpPr>
              <p:cNvPr id="35" name="TextBox 34">
                <a:extLst>
                  <a:ext uri="{FF2B5EF4-FFF2-40B4-BE49-F238E27FC236}">
                    <a16:creationId xmlns:a16="http://schemas.microsoft.com/office/drawing/2014/main" id="{A1769BF4-F495-441A-99FD-D4CB5522B0E2}"/>
                  </a:ext>
                </a:extLst>
              </p:cNvPr>
              <p:cNvSpPr txBox="1"/>
              <p:nvPr/>
            </p:nvSpPr>
            <p:spPr>
              <a:xfrm>
                <a:off x="5462142" y="3312438"/>
                <a:ext cx="1306448" cy="369332"/>
              </a:xfrm>
              <a:prstGeom prst="rect">
                <a:avLst/>
              </a:prstGeom>
              <a:noFill/>
            </p:spPr>
            <p:txBody>
              <a:bodyPr wrap="square" rtlCol="0">
                <a:spAutoFit/>
              </a:bodyPr>
              <a:lstStyle/>
              <a:p>
                <a:r>
                  <a:rPr lang="en-IN" dirty="0"/>
                  <a:t>Q1-Graph2</a:t>
                </a:r>
                <a:endParaRPr lang="en-GB" dirty="0"/>
              </a:p>
            </p:txBody>
          </p:sp>
        </p:grpSp>
      </p:grpSp>
      <p:pic>
        <p:nvPicPr>
          <p:cNvPr id="7" name="Picture 6"/>
          <p:cNvPicPr>
            <a:picLocks noChangeAspect="1"/>
          </p:cNvPicPr>
          <p:nvPr/>
        </p:nvPicPr>
        <p:blipFill>
          <a:blip r:embed="rId8"/>
          <a:stretch>
            <a:fillRect/>
          </a:stretch>
        </p:blipFill>
        <p:spPr>
          <a:xfrm>
            <a:off x="9499068" y="1253212"/>
            <a:ext cx="2236477" cy="10983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2052335" cy="492125"/>
          </a:xfrm>
        </p:spPr>
        <p:txBody>
          <a:bodyPr>
            <a:normAutofit/>
          </a:bodyPr>
          <a:lstStyle/>
          <a:p>
            <a:r>
              <a:rPr lang="en-US" sz="1600" dirty="0"/>
              <a:t>Eigen Centrality</a:t>
            </a:r>
          </a:p>
        </p:txBody>
      </p:sp>
      <p:grpSp>
        <p:nvGrpSpPr>
          <p:cNvPr id="33" name="Group 32">
            <a:extLst>
              <a:ext uri="{FF2B5EF4-FFF2-40B4-BE49-F238E27FC236}">
                <a16:creationId xmlns:a16="http://schemas.microsoft.com/office/drawing/2014/main" id="{9B30782A-D76C-4222-B82C-DC0BB0E04622}"/>
              </a:ext>
            </a:extLst>
          </p:cNvPr>
          <p:cNvGrpSpPr/>
          <p:nvPr/>
        </p:nvGrpSpPr>
        <p:grpSpPr>
          <a:xfrm>
            <a:off x="2603617" y="1324189"/>
            <a:ext cx="7400755" cy="5111658"/>
            <a:chOff x="2603617" y="1324189"/>
            <a:chExt cx="7400755" cy="5111658"/>
          </a:xfrm>
        </p:grpSpPr>
        <p:grpSp>
          <p:nvGrpSpPr>
            <p:cNvPr id="6" name="Group 5">
              <a:extLst>
                <a:ext uri="{FF2B5EF4-FFF2-40B4-BE49-F238E27FC236}">
                  <a16:creationId xmlns:a16="http://schemas.microsoft.com/office/drawing/2014/main" id="{112F2EB7-60A8-40A9-A153-8D70600ABF50}"/>
                </a:ext>
              </a:extLst>
            </p:cNvPr>
            <p:cNvGrpSpPr/>
            <p:nvPr/>
          </p:nvGrpSpPr>
          <p:grpSpPr>
            <a:xfrm>
              <a:off x="2647929" y="1326045"/>
              <a:ext cx="2052335" cy="2440202"/>
              <a:chOff x="2647929" y="1326045"/>
              <a:chExt cx="2052335" cy="2440202"/>
            </a:xfrm>
          </p:grpSpPr>
          <p:pic>
            <p:nvPicPr>
              <p:cNvPr id="3" name="Picture 2"/>
              <p:cNvPicPr>
                <a:picLocks noChangeAspect="1"/>
              </p:cNvPicPr>
              <p:nvPr/>
            </p:nvPicPr>
            <p:blipFill>
              <a:blip r:embed="rId2"/>
              <a:stretch>
                <a:fillRect/>
              </a:stretch>
            </p:blipFill>
            <p:spPr>
              <a:xfrm>
                <a:off x="2647929" y="1326045"/>
                <a:ext cx="2052335" cy="1929384"/>
              </a:xfrm>
              <a:prstGeom prst="rect">
                <a:avLst/>
              </a:prstGeom>
            </p:spPr>
          </p:pic>
          <p:sp>
            <p:nvSpPr>
              <p:cNvPr id="26" name="TextBox 25">
                <a:extLst>
                  <a:ext uri="{FF2B5EF4-FFF2-40B4-BE49-F238E27FC236}">
                    <a16:creationId xmlns:a16="http://schemas.microsoft.com/office/drawing/2014/main" id="{93D527D3-06B1-4BE3-AA38-E55F45654C71}"/>
                  </a:ext>
                </a:extLst>
              </p:cNvPr>
              <p:cNvSpPr txBox="1"/>
              <p:nvPr/>
            </p:nvSpPr>
            <p:spPr>
              <a:xfrm>
                <a:off x="3126319" y="3396915"/>
                <a:ext cx="1095555" cy="369332"/>
              </a:xfrm>
              <a:prstGeom prst="rect">
                <a:avLst/>
              </a:prstGeom>
              <a:noFill/>
            </p:spPr>
            <p:txBody>
              <a:bodyPr wrap="square" rtlCol="0">
                <a:spAutoFit/>
              </a:bodyPr>
              <a:lstStyle/>
              <a:p>
                <a:r>
                  <a:rPr lang="en-IN" dirty="0"/>
                  <a:t>Template</a:t>
                </a:r>
                <a:endParaRPr lang="en-GB" dirty="0"/>
              </a:p>
            </p:txBody>
          </p:sp>
        </p:grpSp>
        <p:grpSp>
          <p:nvGrpSpPr>
            <p:cNvPr id="5" name="Group 4">
              <a:extLst>
                <a:ext uri="{FF2B5EF4-FFF2-40B4-BE49-F238E27FC236}">
                  <a16:creationId xmlns:a16="http://schemas.microsoft.com/office/drawing/2014/main" id="{D8CBF155-D39A-4542-9811-DC7C3BD863B2}"/>
                </a:ext>
              </a:extLst>
            </p:cNvPr>
            <p:cNvGrpSpPr/>
            <p:nvPr/>
          </p:nvGrpSpPr>
          <p:grpSpPr>
            <a:xfrm>
              <a:off x="5299702" y="1324189"/>
              <a:ext cx="2104035" cy="2442058"/>
              <a:chOff x="5299702" y="1324189"/>
              <a:chExt cx="2104035" cy="2442058"/>
            </a:xfrm>
          </p:grpSpPr>
          <p:pic>
            <p:nvPicPr>
              <p:cNvPr id="13" name="Picture 12"/>
              <p:cNvPicPr>
                <a:picLocks noChangeAspect="1"/>
              </p:cNvPicPr>
              <p:nvPr/>
            </p:nvPicPr>
            <p:blipFill>
              <a:blip r:embed="rId3"/>
              <a:stretch>
                <a:fillRect/>
              </a:stretch>
            </p:blipFill>
            <p:spPr>
              <a:xfrm>
                <a:off x="5299702" y="1324189"/>
                <a:ext cx="2104035" cy="1931240"/>
              </a:xfrm>
              <a:prstGeom prst="rect">
                <a:avLst/>
              </a:prstGeom>
            </p:spPr>
          </p:pic>
          <p:sp>
            <p:nvSpPr>
              <p:cNvPr id="27" name="TextBox 26">
                <a:extLst>
                  <a:ext uri="{FF2B5EF4-FFF2-40B4-BE49-F238E27FC236}">
                    <a16:creationId xmlns:a16="http://schemas.microsoft.com/office/drawing/2014/main" id="{6D6E6952-33BA-4A54-9373-D78A60B52050}"/>
                  </a:ext>
                </a:extLst>
              </p:cNvPr>
              <p:cNvSpPr txBox="1"/>
              <p:nvPr/>
            </p:nvSpPr>
            <p:spPr>
              <a:xfrm>
                <a:off x="5708742"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Q1-Graph1</a:t>
                </a:r>
                <a:endParaRPr lang="en-GB" dirty="0">
                  <a:latin typeface="Times New Roman" panose="02020603050405020304" pitchFamily="18"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BA5F1E3F-A7B1-4340-A7B7-A693AF493517}"/>
                </a:ext>
              </a:extLst>
            </p:cNvPr>
            <p:cNvGrpSpPr/>
            <p:nvPr/>
          </p:nvGrpSpPr>
          <p:grpSpPr>
            <a:xfrm>
              <a:off x="8003175" y="1326045"/>
              <a:ext cx="2001197" cy="2440202"/>
              <a:chOff x="8003175" y="1326045"/>
              <a:chExt cx="2001197" cy="2440202"/>
            </a:xfrm>
          </p:grpSpPr>
          <p:pic>
            <p:nvPicPr>
              <p:cNvPr id="17" name="Picture 16"/>
              <p:cNvPicPr>
                <a:picLocks noChangeAspect="1"/>
              </p:cNvPicPr>
              <p:nvPr/>
            </p:nvPicPr>
            <p:blipFill>
              <a:blip r:embed="rId4"/>
              <a:stretch>
                <a:fillRect/>
              </a:stretch>
            </p:blipFill>
            <p:spPr>
              <a:xfrm>
                <a:off x="8003175" y="1326045"/>
                <a:ext cx="2001197" cy="1929384"/>
              </a:xfrm>
              <a:prstGeom prst="rect">
                <a:avLst/>
              </a:prstGeom>
            </p:spPr>
          </p:pic>
          <p:sp>
            <p:nvSpPr>
              <p:cNvPr id="28" name="TextBox 27">
                <a:extLst>
                  <a:ext uri="{FF2B5EF4-FFF2-40B4-BE49-F238E27FC236}">
                    <a16:creationId xmlns:a16="http://schemas.microsoft.com/office/drawing/2014/main" id="{19F959DA-A3B5-488C-BB90-EFC5389A64EB}"/>
                  </a:ext>
                </a:extLst>
              </p:cNvPr>
              <p:cNvSpPr txBox="1"/>
              <p:nvPr/>
            </p:nvSpPr>
            <p:spPr>
              <a:xfrm>
                <a:off x="8360796" y="33969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Q1-Graph2</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B1914070-5D59-43C7-BFE5-8C1848DFFF7C}"/>
                </a:ext>
              </a:extLst>
            </p:cNvPr>
            <p:cNvGrpSpPr/>
            <p:nvPr/>
          </p:nvGrpSpPr>
          <p:grpSpPr>
            <a:xfrm>
              <a:off x="2603617" y="4052931"/>
              <a:ext cx="2038954" cy="2358355"/>
              <a:chOff x="2603617" y="4052931"/>
              <a:chExt cx="2038954" cy="2358355"/>
            </a:xfrm>
          </p:grpSpPr>
          <p:pic>
            <p:nvPicPr>
              <p:cNvPr id="18" name="Picture 17"/>
              <p:cNvPicPr>
                <a:picLocks noChangeAspect="1"/>
              </p:cNvPicPr>
              <p:nvPr/>
            </p:nvPicPr>
            <p:blipFill>
              <a:blip r:embed="rId5"/>
              <a:stretch>
                <a:fillRect/>
              </a:stretch>
            </p:blipFill>
            <p:spPr>
              <a:xfrm>
                <a:off x="2603617" y="4052931"/>
                <a:ext cx="2038954" cy="1929384"/>
              </a:xfrm>
              <a:prstGeom prst="rect">
                <a:avLst/>
              </a:prstGeom>
            </p:spPr>
          </p:pic>
          <p:sp>
            <p:nvSpPr>
              <p:cNvPr id="29" name="TextBox 28">
                <a:extLst>
                  <a:ext uri="{FF2B5EF4-FFF2-40B4-BE49-F238E27FC236}">
                    <a16:creationId xmlns:a16="http://schemas.microsoft.com/office/drawing/2014/main" id="{E6D2A60C-9DBD-4807-9317-895548EC593B}"/>
                  </a:ext>
                </a:extLst>
              </p:cNvPr>
              <p:cNvSpPr txBox="1"/>
              <p:nvPr/>
            </p:nvSpPr>
            <p:spPr>
              <a:xfrm>
                <a:off x="3004671" y="6041954"/>
                <a:ext cx="123684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Q1-Graph3</a:t>
                </a:r>
                <a:endParaRPr lang="en-GB"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C6406CC6-4CBF-4106-83D1-7A2191344B07}"/>
                </a:ext>
              </a:extLst>
            </p:cNvPr>
            <p:cNvGrpSpPr/>
            <p:nvPr/>
          </p:nvGrpSpPr>
          <p:grpSpPr>
            <a:xfrm>
              <a:off x="8091066" y="4052931"/>
              <a:ext cx="1894576" cy="2382916"/>
              <a:chOff x="8091066" y="4052931"/>
              <a:chExt cx="1894576" cy="2382916"/>
            </a:xfrm>
          </p:grpSpPr>
          <p:pic>
            <p:nvPicPr>
              <p:cNvPr id="20" name="Picture 19"/>
              <p:cNvPicPr>
                <a:picLocks noChangeAspect="1"/>
              </p:cNvPicPr>
              <p:nvPr/>
            </p:nvPicPr>
            <p:blipFill>
              <a:blip r:embed="rId6"/>
              <a:stretch>
                <a:fillRect/>
              </a:stretch>
            </p:blipFill>
            <p:spPr>
              <a:xfrm>
                <a:off x="8091066" y="4052931"/>
                <a:ext cx="1894576" cy="1929384"/>
              </a:xfrm>
              <a:prstGeom prst="rect">
                <a:avLst/>
              </a:prstGeom>
            </p:spPr>
          </p:pic>
          <p:sp>
            <p:nvSpPr>
              <p:cNvPr id="30" name="TextBox 29">
                <a:extLst>
                  <a:ext uri="{FF2B5EF4-FFF2-40B4-BE49-F238E27FC236}">
                    <a16:creationId xmlns:a16="http://schemas.microsoft.com/office/drawing/2014/main" id="{3EBEB33F-5319-4948-A77A-1FF3AD45D7B6}"/>
                  </a:ext>
                </a:extLst>
              </p:cNvPr>
              <p:cNvSpPr txBox="1"/>
              <p:nvPr/>
            </p:nvSpPr>
            <p:spPr>
              <a:xfrm>
                <a:off x="8395377" y="6066515"/>
                <a:ext cx="12859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Q1-Graph5</a:t>
                </a:r>
                <a:endParaRPr lang="en-GB"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8F0E368A-9BF9-487A-B9B4-5263B39DFB7E}"/>
                </a:ext>
              </a:extLst>
            </p:cNvPr>
            <p:cNvGrpSpPr/>
            <p:nvPr/>
          </p:nvGrpSpPr>
          <p:grpSpPr>
            <a:xfrm>
              <a:off x="5328109" y="4052931"/>
              <a:ext cx="2077419" cy="2382916"/>
              <a:chOff x="5328109" y="4052931"/>
              <a:chExt cx="2077419" cy="2382916"/>
            </a:xfrm>
          </p:grpSpPr>
          <p:pic>
            <p:nvPicPr>
              <p:cNvPr id="19" name="Picture 18"/>
              <p:cNvPicPr>
                <a:picLocks noChangeAspect="1"/>
              </p:cNvPicPr>
              <p:nvPr/>
            </p:nvPicPr>
            <p:blipFill>
              <a:blip r:embed="rId7"/>
              <a:stretch>
                <a:fillRect/>
              </a:stretch>
            </p:blipFill>
            <p:spPr>
              <a:xfrm>
                <a:off x="5328109" y="4052931"/>
                <a:ext cx="2077419" cy="1929384"/>
              </a:xfrm>
              <a:prstGeom prst="rect">
                <a:avLst/>
              </a:prstGeom>
            </p:spPr>
          </p:pic>
          <p:sp>
            <p:nvSpPr>
              <p:cNvPr id="31" name="TextBox 30">
                <a:extLst>
                  <a:ext uri="{FF2B5EF4-FFF2-40B4-BE49-F238E27FC236}">
                    <a16:creationId xmlns:a16="http://schemas.microsoft.com/office/drawing/2014/main" id="{C4FCFAA3-2834-42C8-89A3-08EDF0D4E2C2}"/>
                  </a:ext>
                </a:extLst>
              </p:cNvPr>
              <p:cNvSpPr txBox="1"/>
              <p:nvPr/>
            </p:nvSpPr>
            <p:spPr>
              <a:xfrm>
                <a:off x="5714958" y="6066515"/>
                <a:ext cx="130372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Q1-Graph4</a:t>
                </a:r>
                <a:endParaRPr lang="en-GB" dirty="0">
                  <a:latin typeface="Times New Roman" panose="02020603050405020304" pitchFamily="18" charset="0"/>
                  <a:cs typeface="Times New Roman" panose="02020603050405020304" pitchFamily="18" charset="0"/>
                </a:endParaRPr>
              </a:p>
            </p:txBody>
          </p:sp>
        </p:grpSp>
      </p:grpSp>
      <p:pic>
        <p:nvPicPr>
          <p:cNvPr id="7" name="Picture 6"/>
          <p:cNvPicPr>
            <a:picLocks noChangeAspect="1"/>
          </p:cNvPicPr>
          <p:nvPr/>
        </p:nvPicPr>
        <p:blipFill>
          <a:blip r:embed="rId8"/>
          <a:stretch>
            <a:fillRect/>
          </a:stretch>
        </p:blipFill>
        <p:spPr>
          <a:xfrm>
            <a:off x="9985642" y="1324189"/>
            <a:ext cx="2127529" cy="1044882"/>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FDC6-6CE1-4430-AE17-EAB51D0A8551}"/>
              </a:ext>
            </a:extLst>
          </p:cNvPr>
          <p:cNvSpPr>
            <a:spLocks noGrp="1"/>
          </p:cNvSpPr>
          <p:nvPr>
            <p:ph type="title"/>
          </p:nvPr>
        </p:nvSpPr>
        <p:spPr>
          <a:xfrm>
            <a:off x="838200" y="365125"/>
            <a:ext cx="1600200" cy="434975"/>
          </a:xfrm>
        </p:spPr>
        <p:txBody>
          <a:bodyPr>
            <a:normAutofit/>
          </a:bodyPr>
          <a:lstStyle/>
          <a:p>
            <a:r>
              <a:rPr lang="en-US" sz="1600" dirty="0"/>
              <a:t>Eigen Centrality</a:t>
            </a:r>
          </a:p>
        </p:txBody>
      </p:sp>
      <p:grpSp>
        <p:nvGrpSpPr>
          <p:cNvPr id="33" name="Group 32">
            <a:extLst>
              <a:ext uri="{FF2B5EF4-FFF2-40B4-BE49-F238E27FC236}">
                <a16:creationId xmlns:a16="http://schemas.microsoft.com/office/drawing/2014/main" id="{C3A0662B-AE4D-4255-B9EF-BEF32367C0B0}"/>
              </a:ext>
            </a:extLst>
          </p:cNvPr>
          <p:cNvGrpSpPr/>
          <p:nvPr/>
        </p:nvGrpSpPr>
        <p:grpSpPr>
          <a:xfrm>
            <a:off x="2592058" y="1184199"/>
            <a:ext cx="7007884" cy="4997086"/>
            <a:chOff x="2592058" y="1184199"/>
            <a:chExt cx="7007884" cy="4997086"/>
          </a:xfrm>
        </p:grpSpPr>
        <p:grpSp>
          <p:nvGrpSpPr>
            <p:cNvPr id="9" name="Group 8">
              <a:extLst>
                <a:ext uri="{FF2B5EF4-FFF2-40B4-BE49-F238E27FC236}">
                  <a16:creationId xmlns:a16="http://schemas.microsoft.com/office/drawing/2014/main" id="{B6D695BD-9CD7-4C5F-8EF8-BF1107110BE7}"/>
                </a:ext>
              </a:extLst>
            </p:cNvPr>
            <p:cNvGrpSpPr/>
            <p:nvPr/>
          </p:nvGrpSpPr>
          <p:grpSpPr>
            <a:xfrm>
              <a:off x="2592058" y="1184199"/>
              <a:ext cx="2052335" cy="2402321"/>
              <a:chOff x="2592058" y="1184199"/>
              <a:chExt cx="2052335" cy="2402321"/>
            </a:xfrm>
          </p:grpSpPr>
          <p:pic>
            <p:nvPicPr>
              <p:cNvPr id="13" name="Picture 12"/>
              <p:cNvPicPr>
                <a:picLocks noChangeAspect="1"/>
              </p:cNvPicPr>
              <p:nvPr/>
            </p:nvPicPr>
            <p:blipFill>
              <a:blip r:embed="rId2"/>
              <a:stretch>
                <a:fillRect/>
              </a:stretch>
            </p:blipFill>
            <p:spPr>
              <a:xfrm>
                <a:off x="2592058" y="1184199"/>
                <a:ext cx="2052335" cy="1929384"/>
              </a:xfrm>
              <a:prstGeom prst="rect">
                <a:avLst/>
              </a:prstGeom>
            </p:spPr>
          </p:pic>
          <p:sp>
            <p:nvSpPr>
              <p:cNvPr id="25" name="TextBox 24">
                <a:extLst>
                  <a:ext uri="{FF2B5EF4-FFF2-40B4-BE49-F238E27FC236}">
                    <a16:creationId xmlns:a16="http://schemas.microsoft.com/office/drawing/2014/main" id="{B0DEFED7-F0AE-4117-9153-3C2ADD99DA1F}"/>
                  </a:ext>
                </a:extLst>
              </p:cNvPr>
              <p:cNvSpPr txBox="1"/>
              <p:nvPr/>
            </p:nvSpPr>
            <p:spPr>
              <a:xfrm>
                <a:off x="3070448" y="3217188"/>
                <a:ext cx="1095555" cy="369332"/>
              </a:xfrm>
              <a:prstGeom prst="rect">
                <a:avLst/>
              </a:prstGeom>
              <a:noFill/>
            </p:spPr>
            <p:txBody>
              <a:bodyPr wrap="square" rtlCol="0">
                <a:spAutoFit/>
              </a:bodyPr>
              <a:lstStyle/>
              <a:p>
                <a:r>
                  <a:rPr lang="en-IN" dirty="0"/>
                  <a:t>Template</a:t>
                </a:r>
                <a:endParaRPr lang="en-GB" dirty="0"/>
              </a:p>
            </p:txBody>
          </p:sp>
        </p:grpSp>
        <p:grpSp>
          <p:nvGrpSpPr>
            <p:cNvPr id="5" name="Group 4">
              <a:extLst>
                <a:ext uri="{FF2B5EF4-FFF2-40B4-BE49-F238E27FC236}">
                  <a16:creationId xmlns:a16="http://schemas.microsoft.com/office/drawing/2014/main" id="{C191B69D-6FA5-4918-80F1-10C4E40F9BAD}"/>
                </a:ext>
              </a:extLst>
            </p:cNvPr>
            <p:cNvGrpSpPr/>
            <p:nvPr/>
          </p:nvGrpSpPr>
          <p:grpSpPr>
            <a:xfrm>
              <a:off x="7461838" y="1184199"/>
              <a:ext cx="2138104" cy="2402321"/>
              <a:chOff x="7461838" y="1184199"/>
              <a:chExt cx="2138104" cy="2402321"/>
            </a:xfrm>
          </p:grpSpPr>
          <p:pic>
            <p:nvPicPr>
              <p:cNvPr id="3" name="Picture 2"/>
              <p:cNvPicPr>
                <a:picLocks noChangeAspect="1"/>
              </p:cNvPicPr>
              <p:nvPr/>
            </p:nvPicPr>
            <p:blipFill>
              <a:blip r:embed="rId3"/>
              <a:stretch>
                <a:fillRect/>
              </a:stretch>
            </p:blipFill>
            <p:spPr>
              <a:xfrm>
                <a:off x="7461838" y="1184199"/>
                <a:ext cx="2138104" cy="1929384"/>
              </a:xfrm>
              <a:prstGeom prst="rect">
                <a:avLst/>
              </a:prstGeom>
            </p:spPr>
          </p:pic>
          <p:sp>
            <p:nvSpPr>
              <p:cNvPr id="26" name="TextBox 25">
                <a:extLst>
                  <a:ext uri="{FF2B5EF4-FFF2-40B4-BE49-F238E27FC236}">
                    <a16:creationId xmlns:a16="http://schemas.microsoft.com/office/drawing/2014/main" id="{164021DA-A11C-4ED5-AC69-58B7D9E025A5}"/>
                  </a:ext>
                </a:extLst>
              </p:cNvPr>
              <p:cNvSpPr txBox="1"/>
              <p:nvPr/>
            </p:nvSpPr>
            <p:spPr>
              <a:xfrm>
                <a:off x="7898858" y="3217188"/>
                <a:ext cx="12640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Q2-Graph1</a:t>
                </a:r>
                <a:endParaRPr lang="en-GB"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80D340E4-C26D-490C-8E7C-6C26D8F529C8}"/>
                </a:ext>
              </a:extLst>
            </p:cNvPr>
            <p:cNvGrpSpPr/>
            <p:nvPr/>
          </p:nvGrpSpPr>
          <p:grpSpPr>
            <a:xfrm>
              <a:off x="2638389" y="3791480"/>
              <a:ext cx="2038782" cy="2389805"/>
              <a:chOff x="2638389" y="3791480"/>
              <a:chExt cx="2038782" cy="2389805"/>
            </a:xfrm>
          </p:grpSpPr>
          <p:pic>
            <p:nvPicPr>
              <p:cNvPr id="4" name="Picture 3"/>
              <p:cNvPicPr>
                <a:picLocks noChangeAspect="1"/>
              </p:cNvPicPr>
              <p:nvPr/>
            </p:nvPicPr>
            <p:blipFill>
              <a:blip r:embed="rId4"/>
              <a:stretch>
                <a:fillRect/>
              </a:stretch>
            </p:blipFill>
            <p:spPr>
              <a:xfrm>
                <a:off x="2638389" y="3791480"/>
                <a:ext cx="2038782" cy="1929384"/>
              </a:xfrm>
              <a:prstGeom prst="rect">
                <a:avLst/>
              </a:prstGeom>
            </p:spPr>
          </p:pic>
          <p:sp>
            <p:nvSpPr>
              <p:cNvPr id="27" name="TextBox 26">
                <a:extLst>
                  <a:ext uri="{FF2B5EF4-FFF2-40B4-BE49-F238E27FC236}">
                    <a16:creationId xmlns:a16="http://schemas.microsoft.com/office/drawing/2014/main" id="{2AA086DC-838C-43D2-8BAD-3895E1F8BB50}"/>
                  </a:ext>
                </a:extLst>
              </p:cNvPr>
              <p:cNvSpPr txBox="1"/>
              <p:nvPr/>
            </p:nvSpPr>
            <p:spPr>
              <a:xfrm>
                <a:off x="2996767" y="5811953"/>
                <a:ext cx="1322026" cy="369332"/>
              </a:xfrm>
              <a:prstGeom prst="rect">
                <a:avLst/>
              </a:prstGeom>
              <a:noFill/>
            </p:spPr>
            <p:txBody>
              <a:bodyPr wrap="square" rtlCol="0">
                <a:spAutoFit/>
              </a:bodyPr>
              <a:lstStyle/>
              <a:p>
                <a:r>
                  <a:rPr lang="en-IN" dirty="0"/>
                  <a:t>Q2-Graph2</a:t>
                </a:r>
                <a:endParaRPr lang="en-GB" dirty="0"/>
              </a:p>
            </p:txBody>
          </p:sp>
        </p:grpSp>
        <p:grpSp>
          <p:nvGrpSpPr>
            <p:cNvPr id="31" name="Group 30">
              <a:extLst>
                <a:ext uri="{FF2B5EF4-FFF2-40B4-BE49-F238E27FC236}">
                  <a16:creationId xmlns:a16="http://schemas.microsoft.com/office/drawing/2014/main" id="{95A427C8-BB4E-4584-A68D-C67B1079505B}"/>
                </a:ext>
              </a:extLst>
            </p:cNvPr>
            <p:cNvGrpSpPr/>
            <p:nvPr/>
          </p:nvGrpSpPr>
          <p:grpSpPr>
            <a:xfrm>
              <a:off x="4996362" y="3794738"/>
              <a:ext cx="2239443" cy="2386547"/>
              <a:chOff x="4996362" y="3794738"/>
              <a:chExt cx="2239443" cy="2386547"/>
            </a:xfrm>
          </p:grpSpPr>
          <p:pic>
            <p:nvPicPr>
              <p:cNvPr id="12" name="Picture 11"/>
              <p:cNvPicPr>
                <a:picLocks noChangeAspect="1"/>
              </p:cNvPicPr>
              <p:nvPr/>
            </p:nvPicPr>
            <p:blipFill>
              <a:blip r:embed="rId5"/>
              <a:stretch>
                <a:fillRect/>
              </a:stretch>
            </p:blipFill>
            <p:spPr>
              <a:xfrm>
                <a:off x="4996362" y="3794738"/>
                <a:ext cx="2239443" cy="1926126"/>
              </a:xfrm>
              <a:prstGeom prst="rect">
                <a:avLst/>
              </a:prstGeom>
            </p:spPr>
          </p:pic>
          <p:sp>
            <p:nvSpPr>
              <p:cNvPr id="28" name="TextBox 27">
                <a:extLst>
                  <a:ext uri="{FF2B5EF4-FFF2-40B4-BE49-F238E27FC236}">
                    <a16:creationId xmlns:a16="http://schemas.microsoft.com/office/drawing/2014/main" id="{FA3E527C-3E4A-46D6-ABCC-D0DBE9D4AE94}"/>
                  </a:ext>
                </a:extLst>
              </p:cNvPr>
              <p:cNvSpPr txBox="1"/>
              <p:nvPr/>
            </p:nvSpPr>
            <p:spPr>
              <a:xfrm>
                <a:off x="5455071" y="5811953"/>
                <a:ext cx="1322025" cy="369332"/>
              </a:xfrm>
              <a:prstGeom prst="rect">
                <a:avLst/>
              </a:prstGeom>
              <a:noFill/>
            </p:spPr>
            <p:txBody>
              <a:bodyPr wrap="square" rtlCol="0">
                <a:spAutoFit/>
              </a:bodyPr>
              <a:lstStyle/>
              <a:p>
                <a:r>
                  <a:rPr lang="en-IN" dirty="0"/>
                  <a:t>Q3-Graph1</a:t>
                </a:r>
                <a:endParaRPr lang="en-GB" dirty="0"/>
              </a:p>
            </p:txBody>
          </p:sp>
        </p:grpSp>
        <p:grpSp>
          <p:nvGrpSpPr>
            <p:cNvPr id="10" name="Group 9">
              <a:extLst>
                <a:ext uri="{FF2B5EF4-FFF2-40B4-BE49-F238E27FC236}">
                  <a16:creationId xmlns:a16="http://schemas.microsoft.com/office/drawing/2014/main" id="{32FCB58A-91FA-4AD5-B8CA-EC0EADF5536D}"/>
                </a:ext>
              </a:extLst>
            </p:cNvPr>
            <p:cNvGrpSpPr/>
            <p:nvPr/>
          </p:nvGrpSpPr>
          <p:grpSpPr>
            <a:xfrm>
              <a:off x="7554996" y="3791480"/>
              <a:ext cx="2044946" cy="2389805"/>
              <a:chOff x="7554996" y="3791480"/>
              <a:chExt cx="2044946" cy="2389805"/>
            </a:xfrm>
          </p:grpSpPr>
          <p:pic>
            <p:nvPicPr>
              <p:cNvPr id="17" name="Picture 16"/>
              <p:cNvPicPr>
                <a:picLocks noChangeAspect="1"/>
              </p:cNvPicPr>
              <p:nvPr/>
            </p:nvPicPr>
            <p:blipFill>
              <a:blip r:embed="rId6"/>
              <a:stretch>
                <a:fillRect/>
              </a:stretch>
            </p:blipFill>
            <p:spPr>
              <a:xfrm>
                <a:off x="7554996" y="3791480"/>
                <a:ext cx="2044946" cy="1929384"/>
              </a:xfrm>
              <a:prstGeom prst="rect">
                <a:avLst/>
              </a:prstGeom>
            </p:spPr>
          </p:pic>
          <p:sp>
            <p:nvSpPr>
              <p:cNvPr id="29" name="TextBox 28">
                <a:extLst>
                  <a:ext uri="{FF2B5EF4-FFF2-40B4-BE49-F238E27FC236}">
                    <a16:creationId xmlns:a16="http://schemas.microsoft.com/office/drawing/2014/main" id="{467EAF1F-F1E5-4E44-BD44-34A8700F49A3}"/>
                  </a:ext>
                </a:extLst>
              </p:cNvPr>
              <p:cNvSpPr txBox="1"/>
              <p:nvPr/>
            </p:nvSpPr>
            <p:spPr>
              <a:xfrm>
                <a:off x="7916457" y="5811953"/>
                <a:ext cx="1322025" cy="369332"/>
              </a:xfrm>
              <a:prstGeom prst="rect">
                <a:avLst/>
              </a:prstGeom>
              <a:noFill/>
            </p:spPr>
            <p:txBody>
              <a:bodyPr wrap="square" rtlCol="0">
                <a:spAutoFit/>
              </a:bodyPr>
              <a:lstStyle/>
              <a:p>
                <a:r>
                  <a:rPr lang="en-IN" dirty="0"/>
                  <a:t>Q3-Graph2</a:t>
                </a:r>
                <a:endParaRPr lang="en-GB" dirty="0"/>
              </a:p>
            </p:txBody>
          </p:sp>
        </p:grpSp>
        <p:grpSp>
          <p:nvGrpSpPr>
            <p:cNvPr id="6" name="Group 5">
              <a:extLst>
                <a:ext uri="{FF2B5EF4-FFF2-40B4-BE49-F238E27FC236}">
                  <a16:creationId xmlns:a16="http://schemas.microsoft.com/office/drawing/2014/main" id="{881DB2DF-34C8-43D3-8157-4ECE6AF9204A}"/>
                </a:ext>
              </a:extLst>
            </p:cNvPr>
            <p:cNvGrpSpPr/>
            <p:nvPr/>
          </p:nvGrpSpPr>
          <p:grpSpPr>
            <a:xfrm>
              <a:off x="5052517" y="1184199"/>
              <a:ext cx="2001197" cy="2402321"/>
              <a:chOff x="5052517" y="1184199"/>
              <a:chExt cx="2001197" cy="2402321"/>
            </a:xfrm>
          </p:grpSpPr>
          <p:pic>
            <p:nvPicPr>
              <p:cNvPr id="18" name="Picture 17"/>
              <p:cNvPicPr>
                <a:picLocks noChangeAspect="1"/>
              </p:cNvPicPr>
              <p:nvPr/>
            </p:nvPicPr>
            <p:blipFill>
              <a:blip r:embed="rId7"/>
              <a:stretch>
                <a:fillRect/>
              </a:stretch>
            </p:blipFill>
            <p:spPr>
              <a:xfrm>
                <a:off x="5052517" y="1184199"/>
                <a:ext cx="2001197" cy="1929384"/>
              </a:xfrm>
              <a:prstGeom prst="rect">
                <a:avLst/>
              </a:prstGeom>
            </p:spPr>
          </p:pic>
          <p:sp>
            <p:nvSpPr>
              <p:cNvPr id="30" name="TextBox 29">
                <a:extLst>
                  <a:ext uri="{FF2B5EF4-FFF2-40B4-BE49-F238E27FC236}">
                    <a16:creationId xmlns:a16="http://schemas.microsoft.com/office/drawing/2014/main" id="{0F7668F9-F553-4192-B5A8-1BEF650D8A79}"/>
                  </a:ext>
                </a:extLst>
              </p:cNvPr>
              <p:cNvSpPr txBox="1"/>
              <p:nvPr/>
            </p:nvSpPr>
            <p:spPr>
              <a:xfrm>
                <a:off x="5399891" y="3217188"/>
                <a:ext cx="1306448" cy="369332"/>
              </a:xfrm>
              <a:prstGeom prst="rect">
                <a:avLst/>
              </a:prstGeom>
              <a:noFill/>
            </p:spPr>
            <p:txBody>
              <a:bodyPr wrap="square" rtlCol="0">
                <a:spAutoFit/>
              </a:bodyPr>
              <a:lstStyle/>
              <a:p>
                <a:r>
                  <a:rPr lang="en-IN" dirty="0"/>
                  <a:t>Q1-Graph2</a:t>
                </a:r>
                <a:endParaRPr lang="en-GB" dirty="0"/>
              </a:p>
            </p:txBody>
          </p:sp>
        </p:grpSp>
      </p:grpSp>
      <p:pic>
        <p:nvPicPr>
          <p:cNvPr id="7" name="Picture 6"/>
          <p:cNvPicPr>
            <a:picLocks noChangeAspect="1"/>
          </p:cNvPicPr>
          <p:nvPr/>
        </p:nvPicPr>
        <p:blipFill>
          <a:blip r:embed="rId8"/>
          <a:stretch>
            <a:fillRect/>
          </a:stretch>
        </p:blipFill>
        <p:spPr>
          <a:xfrm>
            <a:off x="9599942" y="1184199"/>
            <a:ext cx="2274179" cy="1116905"/>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Rank</a:t>
            </a: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val="20000"/>
                    </a:ext>
                  </a:extLst>
                </a:gridCol>
                <a:gridCol w="2104846">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5261</TotalTime>
  <Words>7254</Words>
  <Application>Microsoft Office PowerPoint</Application>
  <PresentationFormat>Widescreen</PresentationFormat>
  <Paragraphs>1422</Paragraphs>
  <Slides>223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223</vt:i4>
      </vt:variant>
    </vt:vector>
  </HeadingPairs>
  <TitlesOfParts>
    <vt:vector size="229"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PowerPoint Presentation</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434</cp:revision>
  <dcterms:created xsi:type="dcterms:W3CDTF">2020-04-21T09:35:12Z</dcterms:created>
  <dcterms:modified xsi:type="dcterms:W3CDTF">2020-07-13T20:57:38Z</dcterms:modified>
</cp:coreProperties>
</file>